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9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2" r:id="rId8"/>
    <p:sldId id="263" r:id="rId9"/>
    <p:sldId id="264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61" d="100"/>
          <a:sy n="161" d="100"/>
        </p:scale>
        <p:origin x="-296" y="-6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exanderavramenko:Desktop:optimisation%20of%20angle:100eV%20onl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Profile</a:t>
            </a:r>
            <a:r>
              <a:rPr lang="en-US" baseline="0" dirty="0"/>
              <a:t> </a:t>
            </a:r>
            <a:r>
              <a:rPr lang="en-US" baseline="0" dirty="0" err="1" smtClean="0"/>
              <a:t>optimisation</a:t>
            </a:r>
            <a:r>
              <a:rPr lang="en-US" baseline="0" dirty="0" smtClean="0"/>
              <a:t> </a:t>
            </a:r>
            <a:r>
              <a:rPr lang="en-US" baseline="0" dirty="0"/>
              <a:t>for each </a:t>
            </a:r>
            <a:r>
              <a:rPr lang="en-US" baseline="0" dirty="0" smtClean="0"/>
              <a:t>angle. </a:t>
            </a:r>
            <a:r>
              <a:rPr lang="en-US" baseline="0" dirty="0"/>
              <a:t>Done for a grating.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'100 high profile'!$AY$4</c:f>
              <c:strCache>
                <c:ptCount val="1"/>
                <c:pt idx="0">
                  <c:v>4.1</c:v>
                </c:pt>
              </c:strCache>
            </c:strRef>
          </c:tx>
          <c:marker>
            <c:symbol val="diamond"/>
            <c:size val="7"/>
          </c:marker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profile'!$AY$5:$AY$73</c:f>
              <c:numCache>
                <c:formatCode>General</c:formatCode>
                <c:ptCount val="69"/>
                <c:pt idx="0">
                  <c:v>0.0013963201</c:v>
                </c:pt>
                <c:pt idx="1">
                  <c:v>0.0020363566</c:v>
                </c:pt>
                <c:pt idx="2">
                  <c:v>0.0028031284</c:v>
                </c:pt>
                <c:pt idx="3">
                  <c:v>0.0036978696</c:v>
                </c:pt>
                <c:pt idx="4">
                  <c:v>0.0047211256</c:v>
                </c:pt>
                <c:pt idx="5">
                  <c:v>0.0058727739</c:v>
                </c:pt>
                <c:pt idx="6">
                  <c:v>0.0071520386</c:v>
                </c:pt>
                <c:pt idx="7">
                  <c:v>0.0085574957</c:v>
                </c:pt>
                <c:pt idx="8">
                  <c:v>0.010087074</c:v>
                </c:pt>
                <c:pt idx="9">
                  <c:v>0.011738067</c:v>
                </c:pt>
                <c:pt idx="10">
                  <c:v>0.013507133</c:v>
                </c:pt>
                <c:pt idx="11">
                  <c:v>0.015390319</c:v>
                </c:pt>
                <c:pt idx="12">
                  <c:v>0.017383071</c:v>
                </c:pt>
                <c:pt idx="13">
                  <c:v>0.01948026</c:v>
                </c:pt>
                <c:pt idx="14">
                  <c:v>0.021676229</c:v>
                </c:pt>
                <c:pt idx="15">
                  <c:v>0.023964815</c:v>
                </c:pt>
                <c:pt idx="16">
                  <c:v>0.026339408</c:v>
                </c:pt>
                <c:pt idx="17">
                  <c:v>0.028793005</c:v>
                </c:pt>
                <c:pt idx="18">
                  <c:v>0.031318277</c:v>
                </c:pt>
                <c:pt idx="19">
                  <c:v>0.03390763</c:v>
                </c:pt>
                <c:pt idx="20">
                  <c:v>0.036553293</c:v>
                </c:pt>
                <c:pt idx="21">
                  <c:v>0.039247405</c:v>
                </c:pt>
                <c:pt idx="22">
                  <c:v>0.041982081</c:v>
                </c:pt>
                <c:pt idx="23">
                  <c:v>0.044749521</c:v>
                </c:pt>
                <c:pt idx="24">
                  <c:v>0.047542095</c:v>
                </c:pt>
                <c:pt idx="25">
                  <c:v>0.050352417</c:v>
                </c:pt>
                <c:pt idx="26">
                  <c:v>0.053173434</c:v>
                </c:pt>
                <c:pt idx="27">
                  <c:v>0.055998474</c:v>
                </c:pt>
                <c:pt idx="28">
                  <c:v>0.058821328</c:v>
                </c:pt>
                <c:pt idx="29">
                  <c:v>0.06163625</c:v>
                </c:pt>
                <c:pt idx="30">
                  <c:v>0.064438</c:v>
                </c:pt>
                <c:pt idx="31">
                  <c:v>0.06722182</c:v>
                </c:pt>
                <c:pt idx="32">
                  <c:v>0.06998343</c:v>
                </c:pt>
                <c:pt idx="33">
                  <c:v>0.072718978</c:v>
                </c:pt>
                <c:pt idx="34">
                  <c:v>0.075424977</c:v>
                </c:pt>
                <c:pt idx="35">
                  <c:v>0.078098238</c:v>
                </c:pt>
                <c:pt idx="36">
                  <c:v>0.08073578</c:v>
                </c:pt>
                <c:pt idx="37">
                  <c:v>0.083334789</c:v>
                </c:pt>
                <c:pt idx="38">
                  <c:v>0.085892469</c:v>
                </c:pt>
                <c:pt idx="39">
                  <c:v>0.088406041</c:v>
                </c:pt>
                <c:pt idx="40">
                  <c:v>0.090872623</c:v>
                </c:pt>
                <c:pt idx="41">
                  <c:v>0.093289219</c:v>
                </c:pt>
                <c:pt idx="42">
                  <c:v>0.095652662</c:v>
                </c:pt>
                <c:pt idx="43">
                  <c:v>0.097959608</c:v>
                </c:pt>
                <c:pt idx="44">
                  <c:v>0.1002065</c:v>
                </c:pt>
                <c:pt idx="45">
                  <c:v>0.1023897</c:v>
                </c:pt>
                <c:pt idx="46">
                  <c:v>0.1045054</c:v>
                </c:pt>
                <c:pt idx="47">
                  <c:v>0.1065496</c:v>
                </c:pt>
                <c:pt idx="48">
                  <c:v>0.1085185</c:v>
                </c:pt>
                <c:pt idx="49">
                  <c:v>0.1104079</c:v>
                </c:pt>
                <c:pt idx="50">
                  <c:v>0.1122142</c:v>
                </c:pt>
                <c:pt idx="51">
                  <c:v>0.1139334</c:v>
                </c:pt>
                <c:pt idx="52">
                  <c:v>0.1155622</c:v>
                </c:pt>
                <c:pt idx="53">
                  <c:v>0.117097</c:v>
                </c:pt>
                <c:pt idx="54">
                  <c:v>0.1185349</c:v>
                </c:pt>
                <c:pt idx="55">
                  <c:v>0.1198732</c:v>
                </c:pt>
                <c:pt idx="56">
                  <c:v>0.1211093</c:v>
                </c:pt>
                <c:pt idx="57">
                  <c:v>0.1222412</c:v>
                </c:pt>
                <c:pt idx="58">
                  <c:v>0.1232673</c:v>
                </c:pt>
                <c:pt idx="59">
                  <c:v>0.1241861</c:v>
                </c:pt>
                <c:pt idx="60">
                  <c:v>0.1249968</c:v>
                </c:pt>
                <c:pt idx="61">
                  <c:v>0.1256984</c:v>
                </c:pt>
                <c:pt idx="62">
                  <c:v>0.1262908</c:v>
                </c:pt>
                <c:pt idx="63">
                  <c:v>0.1267738</c:v>
                </c:pt>
                <c:pt idx="64">
                  <c:v>0.1271475</c:v>
                </c:pt>
                <c:pt idx="65">
                  <c:v>0.1274123</c:v>
                </c:pt>
                <c:pt idx="66">
                  <c:v>0.1275686</c:v>
                </c:pt>
                <c:pt idx="67">
                  <c:v>0.1276172</c:v>
                </c:pt>
                <c:pt idx="68">
                  <c:v>0.1275589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'100 high profile'!$AZ$4</c:f>
              <c:strCache>
                <c:ptCount val="1"/>
                <c:pt idx="0">
                  <c:v>5</c:v>
                </c:pt>
              </c:strCache>
            </c:strRef>
          </c:tx>
          <c:marker>
            <c:symbol val="square"/>
            <c:size val="7"/>
          </c:marker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profile'!$AZ$5:$AZ$73</c:f>
              <c:numCache>
                <c:formatCode>General</c:formatCode>
                <c:ptCount val="69"/>
                <c:pt idx="0">
                  <c:v>0.0073199542</c:v>
                </c:pt>
                <c:pt idx="1">
                  <c:v>0.010641552</c:v>
                </c:pt>
                <c:pt idx="2">
                  <c:v>0.014597067</c:v>
                </c:pt>
                <c:pt idx="3">
                  <c:v>0.019181849</c:v>
                </c:pt>
                <c:pt idx="4">
                  <c:v>0.024386309</c:v>
                </c:pt>
                <c:pt idx="5">
                  <c:v>0.030196143</c:v>
                </c:pt>
                <c:pt idx="6">
                  <c:v>0.036592547</c:v>
                </c:pt>
                <c:pt idx="7">
                  <c:v>0.043552436</c:v>
                </c:pt>
                <c:pt idx="8">
                  <c:v>0.051048681</c:v>
                </c:pt>
                <c:pt idx="9">
                  <c:v>0.059050411</c:v>
                </c:pt>
                <c:pt idx="10">
                  <c:v>0.067523338</c:v>
                </c:pt>
                <c:pt idx="11">
                  <c:v>0.076430142</c:v>
                </c:pt>
                <c:pt idx="12">
                  <c:v>0.085730918</c:v>
                </c:pt>
                <c:pt idx="13">
                  <c:v>0.095383637</c:v>
                </c:pt>
                <c:pt idx="14">
                  <c:v>0.1053447</c:v>
                </c:pt>
                <c:pt idx="15">
                  <c:v>0.1155695</c:v>
                </c:pt>
                <c:pt idx="16">
                  <c:v>0.1260129</c:v>
                </c:pt>
                <c:pt idx="17">
                  <c:v>0.13663</c:v>
                </c:pt>
                <c:pt idx="18">
                  <c:v>0.1473764</c:v>
                </c:pt>
                <c:pt idx="19">
                  <c:v>0.1582091</c:v>
                </c:pt>
                <c:pt idx="20">
                  <c:v>0.1690868</c:v>
                </c:pt>
                <c:pt idx="21">
                  <c:v>0.1799701</c:v>
                </c:pt>
                <c:pt idx="22">
                  <c:v>0.1908222</c:v>
                </c:pt>
                <c:pt idx="23">
                  <c:v>0.2016088</c:v>
                </c:pt>
                <c:pt idx="24">
                  <c:v>0.2122982</c:v>
                </c:pt>
                <c:pt idx="25">
                  <c:v>0.2228614</c:v>
                </c:pt>
                <c:pt idx="26">
                  <c:v>0.2332716</c:v>
                </c:pt>
                <c:pt idx="27">
                  <c:v>0.2435039</c:v>
                </c:pt>
                <c:pt idx="28">
                  <c:v>0.2535351</c:v>
                </c:pt>
                <c:pt idx="29">
                  <c:v>0.2633427</c:v>
                </c:pt>
                <c:pt idx="30">
                  <c:v>0.2729047</c:v>
                </c:pt>
                <c:pt idx="31">
                  <c:v>0.282199</c:v>
                </c:pt>
                <c:pt idx="32">
                  <c:v>0.2912026</c:v>
                </c:pt>
                <c:pt idx="33">
                  <c:v>0.2998915</c:v>
                </c:pt>
                <c:pt idx="34">
                  <c:v>0.3082399</c:v>
                </c:pt>
                <c:pt idx="35">
                  <c:v>0.3162206</c:v>
                </c:pt>
                <c:pt idx="36">
                  <c:v>0.3238046</c:v>
                </c:pt>
                <c:pt idx="37">
                  <c:v>0.3309613</c:v>
                </c:pt>
                <c:pt idx="38">
                  <c:v>0.3376588</c:v>
                </c:pt>
                <c:pt idx="39">
                  <c:v>0.343864</c:v>
                </c:pt>
                <c:pt idx="40">
                  <c:v>0.3495435</c:v>
                </c:pt>
                <c:pt idx="41">
                  <c:v>0.354664</c:v>
                </c:pt>
                <c:pt idx="42">
                  <c:v>0.3591926</c:v>
                </c:pt>
                <c:pt idx="43">
                  <c:v>0.3630977</c:v>
                </c:pt>
                <c:pt idx="44">
                  <c:v>0.3663493</c:v>
                </c:pt>
                <c:pt idx="45">
                  <c:v>0.3689199</c:v>
                </c:pt>
                <c:pt idx="46">
                  <c:v>0.3707845</c:v>
                </c:pt>
                <c:pt idx="47">
                  <c:v>0.3719214</c:v>
                </c:pt>
                <c:pt idx="48">
                  <c:v>0.3723122</c:v>
                </c:pt>
                <c:pt idx="49">
                  <c:v>0.3719425</c:v>
                </c:pt>
                <c:pt idx="50">
                  <c:v>0.3708018</c:v>
                </c:pt>
                <c:pt idx="51">
                  <c:v>0.3688838</c:v>
                </c:pt>
                <c:pt idx="52">
                  <c:v>0.3661863</c:v>
                </c:pt>
                <c:pt idx="53">
                  <c:v>0.3627117</c:v>
                </c:pt>
                <c:pt idx="54">
                  <c:v>0.3584667</c:v>
                </c:pt>
                <c:pt idx="55">
                  <c:v>0.3534623</c:v>
                </c:pt>
                <c:pt idx="56">
                  <c:v>0.3477141</c:v>
                </c:pt>
                <c:pt idx="57">
                  <c:v>0.3412417</c:v>
                </c:pt>
                <c:pt idx="58">
                  <c:v>0.3340696</c:v>
                </c:pt>
                <c:pt idx="59">
                  <c:v>0.3262263</c:v>
                </c:pt>
                <c:pt idx="60">
                  <c:v>0.3177446</c:v>
                </c:pt>
                <c:pt idx="61">
                  <c:v>0.3086616</c:v>
                </c:pt>
                <c:pt idx="62">
                  <c:v>0.2990186</c:v>
                </c:pt>
                <c:pt idx="63">
                  <c:v>0.288861</c:v>
                </c:pt>
                <c:pt idx="64">
                  <c:v>0.2782378</c:v>
                </c:pt>
                <c:pt idx="65">
                  <c:v>0.2672022</c:v>
                </c:pt>
                <c:pt idx="66">
                  <c:v>0.2558103</c:v>
                </c:pt>
                <c:pt idx="67">
                  <c:v>0.2441216</c:v>
                </c:pt>
                <c:pt idx="68">
                  <c:v>0.2321984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'100 high profile'!$BA$4</c:f>
              <c:strCache>
                <c:ptCount val="1"/>
                <c:pt idx="0">
                  <c:v>6</c:v>
                </c:pt>
              </c:strCache>
            </c:strRef>
          </c:tx>
          <c:marker>
            <c:symbol val="triangle"/>
            <c:size val="7"/>
          </c:marker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profile'!$BA$5:$BA$73</c:f>
              <c:numCache>
                <c:formatCode>General</c:formatCode>
                <c:ptCount val="69"/>
                <c:pt idx="0">
                  <c:v>0.012778528</c:v>
                </c:pt>
                <c:pt idx="1">
                  <c:v>0.018506937</c:v>
                </c:pt>
                <c:pt idx="2">
                  <c:v>0.025283067</c:v>
                </c:pt>
                <c:pt idx="3">
                  <c:v>0.033080209</c:v>
                </c:pt>
                <c:pt idx="4">
                  <c:v>0.041861776</c:v>
                </c:pt>
                <c:pt idx="5">
                  <c:v>0.051582031</c:v>
                </c:pt>
                <c:pt idx="6">
                  <c:v>0.062186819</c:v>
                </c:pt>
                <c:pt idx="7">
                  <c:v>0.073614381</c:v>
                </c:pt>
                <c:pt idx="8">
                  <c:v>0.085796267</c:v>
                </c:pt>
                <c:pt idx="9">
                  <c:v>0.098658308</c:v>
                </c:pt>
                <c:pt idx="10">
                  <c:v>0.1121218</c:v>
                </c:pt>
                <c:pt idx="11">
                  <c:v>0.1261045</c:v>
                </c:pt>
                <c:pt idx="12">
                  <c:v>0.140522</c:v>
                </c:pt>
                <c:pt idx="13">
                  <c:v>0.155289</c:v>
                </c:pt>
                <c:pt idx="14">
                  <c:v>0.1703203</c:v>
                </c:pt>
                <c:pt idx="15">
                  <c:v>0.1855319</c:v>
                </c:pt>
                <c:pt idx="16">
                  <c:v>0.2008421</c:v>
                </c:pt>
                <c:pt idx="17">
                  <c:v>0.2161722</c:v>
                </c:pt>
                <c:pt idx="18">
                  <c:v>0.2314468</c:v>
                </c:pt>
                <c:pt idx="19">
                  <c:v>0.246594</c:v>
                </c:pt>
                <c:pt idx="20">
                  <c:v>0.2615452</c:v>
                </c:pt>
                <c:pt idx="21">
                  <c:v>0.2762348</c:v>
                </c:pt>
                <c:pt idx="22">
                  <c:v>0.2905991</c:v>
                </c:pt>
                <c:pt idx="23">
                  <c:v>0.3045751</c:v>
                </c:pt>
                <c:pt idx="24">
                  <c:v>0.3180999</c:v>
                </c:pt>
                <c:pt idx="25">
                  <c:v>0.3311086</c:v>
                </c:pt>
                <c:pt idx="26">
                  <c:v>0.343534</c:v>
                </c:pt>
                <c:pt idx="27">
                  <c:v>0.355305</c:v>
                </c:pt>
                <c:pt idx="28">
                  <c:v>0.3663466</c:v>
                </c:pt>
                <c:pt idx="29">
                  <c:v>0.3765796</c:v>
                </c:pt>
                <c:pt idx="30">
                  <c:v>0.3859211</c:v>
                </c:pt>
                <c:pt idx="31">
                  <c:v>0.3942853</c:v>
                </c:pt>
                <c:pt idx="32">
                  <c:v>0.4015851</c:v>
                </c:pt>
                <c:pt idx="33">
                  <c:v>0.407734</c:v>
                </c:pt>
                <c:pt idx="34">
                  <c:v>0.4126478</c:v>
                </c:pt>
                <c:pt idx="35">
                  <c:v>0.4162471</c:v>
                </c:pt>
                <c:pt idx="36">
                  <c:v>0.4184597</c:v>
                </c:pt>
                <c:pt idx="37">
                  <c:v>0.4192225</c:v>
                </c:pt>
                <c:pt idx="38">
                  <c:v>0.4184837</c:v>
                </c:pt>
                <c:pt idx="39">
                  <c:v>0.4162046</c:v>
                </c:pt>
                <c:pt idx="40">
                  <c:v>0.4123609</c:v>
                </c:pt>
                <c:pt idx="41">
                  <c:v>0.4069442</c:v>
                </c:pt>
                <c:pt idx="42">
                  <c:v>0.3999628</c:v>
                </c:pt>
                <c:pt idx="43">
                  <c:v>0.3914419</c:v>
                </c:pt>
                <c:pt idx="44">
                  <c:v>0.3814243</c:v>
                </c:pt>
                <c:pt idx="45">
                  <c:v>0.36997</c:v>
                </c:pt>
                <c:pt idx="46">
                  <c:v>0.357156</c:v>
                </c:pt>
                <c:pt idx="47">
                  <c:v>0.3430757</c:v>
                </c:pt>
                <c:pt idx="48">
                  <c:v>0.3278382</c:v>
                </c:pt>
                <c:pt idx="49">
                  <c:v>0.3115669</c:v>
                </c:pt>
                <c:pt idx="50">
                  <c:v>0.2943986</c:v>
                </c:pt>
                <c:pt idx="51">
                  <c:v>0.276482</c:v>
                </c:pt>
                <c:pt idx="52">
                  <c:v>0.2579756</c:v>
                </c:pt>
                <c:pt idx="53">
                  <c:v>0.2390461</c:v>
                </c:pt>
                <c:pt idx="54">
                  <c:v>0.2198665</c:v>
                </c:pt>
                <c:pt idx="55">
                  <c:v>0.2006132</c:v>
                </c:pt>
                <c:pt idx="56">
                  <c:v>0.1814641</c:v>
                </c:pt>
                <c:pt idx="57">
                  <c:v>0.1625961</c:v>
                </c:pt>
                <c:pt idx="58">
                  <c:v>0.1441822</c:v>
                </c:pt>
                <c:pt idx="59">
                  <c:v>0.1263891</c:v>
                </c:pt>
                <c:pt idx="60">
                  <c:v>0.1093751</c:v>
                </c:pt>
                <c:pt idx="61">
                  <c:v>0.093287222</c:v>
                </c:pt>
                <c:pt idx="62">
                  <c:v>0.07825961</c:v>
                </c:pt>
                <c:pt idx="63">
                  <c:v>0.064411551</c:v>
                </c:pt>
                <c:pt idx="64">
                  <c:v>0.051846076</c:v>
                </c:pt>
                <c:pt idx="65">
                  <c:v>0.040648852</c:v>
                </c:pt>
                <c:pt idx="66">
                  <c:v>0.030887477</c:v>
                </c:pt>
                <c:pt idx="67">
                  <c:v>0.022611164</c:v>
                </c:pt>
                <c:pt idx="68">
                  <c:v>0.015850747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'100 high profile'!$BB$4</c:f>
              <c:strCache>
                <c:ptCount val="1"/>
                <c:pt idx="0">
                  <c:v>7</c:v>
                </c:pt>
              </c:strCache>
            </c:strRef>
          </c:tx>
          <c:marker>
            <c:symbol val="x"/>
            <c:size val="7"/>
          </c:marker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profile'!$BB$5:$BB$73</c:f>
              <c:numCache>
                <c:formatCode>General</c:formatCode>
                <c:ptCount val="69"/>
                <c:pt idx="0">
                  <c:v>0.018157015</c:v>
                </c:pt>
                <c:pt idx="1">
                  <c:v>0.026113026</c:v>
                </c:pt>
                <c:pt idx="2">
                  <c:v>0.035420846</c:v>
                </c:pt>
                <c:pt idx="3">
                  <c:v>0.046010263</c:v>
                </c:pt>
                <c:pt idx="4">
                  <c:v>0.057798363</c:v>
                </c:pt>
                <c:pt idx="5">
                  <c:v>0.07069125</c:v>
                </c:pt>
                <c:pt idx="6">
                  <c:v>0.084585756</c:v>
                </c:pt>
                <c:pt idx="7">
                  <c:v>0.099371269</c:v>
                </c:pt>
                <c:pt idx="8">
                  <c:v>0.1149316</c:v>
                </c:pt>
                <c:pt idx="9">
                  <c:v>0.1311467</c:v>
                </c:pt>
                <c:pt idx="10">
                  <c:v>0.1478949</c:v>
                </c:pt>
                <c:pt idx="11">
                  <c:v>0.1650537</c:v>
                </c:pt>
                <c:pt idx="12">
                  <c:v>0.1825021</c:v>
                </c:pt>
                <c:pt idx="13">
                  <c:v>0.200121</c:v>
                </c:pt>
                <c:pt idx="14">
                  <c:v>0.2177939</c:v>
                </c:pt>
                <c:pt idx="15">
                  <c:v>0.235407</c:v>
                </c:pt>
                <c:pt idx="16">
                  <c:v>0.2528483</c:v>
                </c:pt>
                <c:pt idx="17">
                  <c:v>0.2700066</c:v>
                </c:pt>
                <c:pt idx="18">
                  <c:v>0.28677</c:v>
                </c:pt>
                <c:pt idx="19">
                  <c:v>0.3030233</c:v>
                </c:pt>
                <c:pt idx="20">
                  <c:v>0.3186468</c:v>
                </c:pt>
                <c:pt idx="21">
                  <c:v>0.3335139</c:v>
                </c:pt>
                <c:pt idx="22">
                  <c:v>0.3474899</c:v>
                </c:pt>
                <c:pt idx="23">
                  <c:v>0.3604321</c:v>
                </c:pt>
                <c:pt idx="24">
                  <c:v>0.3721903</c:v>
                </c:pt>
                <c:pt idx="25">
                  <c:v>0.3826089</c:v>
                </c:pt>
                <c:pt idx="26">
                  <c:v>0.3915304</c:v>
                </c:pt>
                <c:pt idx="27">
                  <c:v>0.3987992</c:v>
                </c:pt>
                <c:pt idx="28">
                  <c:v>0.4042676</c:v>
                </c:pt>
                <c:pt idx="29">
                  <c:v>0.4078006</c:v>
                </c:pt>
                <c:pt idx="30">
                  <c:v>0.4092821</c:v>
                </c:pt>
                <c:pt idx="31">
                  <c:v>0.4086197</c:v>
                </c:pt>
                <c:pt idx="32">
                  <c:v>0.4057496</c:v>
                </c:pt>
                <c:pt idx="33">
                  <c:v>0.4006405</c:v>
                </c:pt>
                <c:pt idx="34">
                  <c:v>0.3932956</c:v>
                </c:pt>
                <c:pt idx="35">
                  <c:v>0.3837548</c:v>
                </c:pt>
                <c:pt idx="36">
                  <c:v>0.3720945</c:v>
                </c:pt>
                <c:pt idx="37">
                  <c:v>0.3584274</c:v>
                </c:pt>
                <c:pt idx="38">
                  <c:v>0.3429005</c:v>
                </c:pt>
                <c:pt idx="39">
                  <c:v>0.3256926</c:v>
                </c:pt>
                <c:pt idx="40">
                  <c:v>0.307011</c:v>
                </c:pt>
                <c:pt idx="41">
                  <c:v>0.2870877</c:v>
                </c:pt>
                <c:pt idx="42">
                  <c:v>0.266175</c:v>
                </c:pt>
                <c:pt idx="43">
                  <c:v>0.2445405</c:v>
                </c:pt>
                <c:pt idx="44">
                  <c:v>0.2224623</c:v>
                </c:pt>
                <c:pt idx="45">
                  <c:v>0.2002236</c:v>
                </c:pt>
                <c:pt idx="46">
                  <c:v>0.1781074</c:v>
                </c:pt>
                <c:pt idx="47">
                  <c:v>0.1563914</c:v>
                </c:pt>
                <c:pt idx="48">
                  <c:v>0.1353431</c:v>
                </c:pt>
                <c:pt idx="49">
                  <c:v>0.1152147</c:v>
                </c:pt>
                <c:pt idx="50">
                  <c:v>0.096239224</c:v>
                </c:pt>
                <c:pt idx="51">
                  <c:v>0.078626603</c:v>
                </c:pt>
                <c:pt idx="52">
                  <c:v>0.062560789</c:v>
                </c:pt>
                <c:pt idx="53">
                  <c:v>0.048197363</c:v>
                </c:pt>
                <c:pt idx="54">
                  <c:v>0.035661988</c:v>
                </c:pt>
                <c:pt idx="55">
                  <c:v>0.025049658</c:v>
                </c:pt>
                <c:pt idx="56">
                  <c:v>0.016424648</c:v>
                </c:pt>
                <c:pt idx="57">
                  <c:v>0.0098211579</c:v>
                </c:pt>
                <c:pt idx="58">
                  <c:v>0.0052445377</c:v>
                </c:pt>
                <c:pt idx="59">
                  <c:v>0.0026730034</c:v>
                </c:pt>
                <c:pt idx="60">
                  <c:v>0.0020597216</c:v>
                </c:pt>
                <c:pt idx="61">
                  <c:v>0.0033351539</c:v>
                </c:pt>
                <c:pt idx="62">
                  <c:v>0.006409558</c:v>
                </c:pt>
                <c:pt idx="63">
                  <c:v>0.011175555</c:v>
                </c:pt>
                <c:pt idx="64">
                  <c:v>0.017510686</c:v>
                </c:pt>
                <c:pt idx="65">
                  <c:v>0.025279896</c:v>
                </c:pt>
                <c:pt idx="66">
                  <c:v>0.034337904</c:v>
                </c:pt>
                <c:pt idx="67">
                  <c:v>0.044531427</c:v>
                </c:pt>
                <c:pt idx="68">
                  <c:v>0.055701226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'100 high profile'!$BC$4</c:f>
              <c:strCache>
                <c:ptCount val="1"/>
                <c:pt idx="0">
                  <c:v>8</c:v>
                </c:pt>
              </c:strCache>
            </c:strRef>
          </c:tx>
          <c:marker>
            <c:symbol val="x"/>
            <c:size val="7"/>
          </c:marker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profile'!$BC$5:$BC$73</c:f>
              <c:numCache>
                <c:formatCode>General</c:formatCode>
                <c:ptCount val="69"/>
                <c:pt idx="0">
                  <c:v>0.024145097</c:v>
                </c:pt>
                <c:pt idx="1">
                  <c:v>0.034583069</c:v>
                </c:pt>
                <c:pt idx="2">
                  <c:v>0.046685677</c:v>
                </c:pt>
                <c:pt idx="3">
                  <c:v>0.060309872</c:v>
                </c:pt>
                <c:pt idx="4">
                  <c:v>0.075290807</c:v>
                </c:pt>
                <c:pt idx="5">
                  <c:v>0.091445103</c:v>
                </c:pt>
                <c:pt idx="6">
                  <c:v>0.1085743</c:v>
                </c:pt>
                <c:pt idx="7">
                  <c:v>0.1264683</c:v>
                </c:pt>
                <c:pt idx="8">
                  <c:v>0.1449087</c:v>
                </c:pt>
                <c:pt idx="9">
                  <c:v>0.1636721</c:v>
                </c:pt>
                <c:pt idx="10">
                  <c:v>0.182533</c:v>
                </c:pt>
                <c:pt idx="11">
                  <c:v>0.2012662</c:v>
                </c:pt>
                <c:pt idx="12">
                  <c:v>0.2196488</c:v>
                </c:pt>
                <c:pt idx="13">
                  <c:v>0.2374618</c:v>
                </c:pt>
                <c:pt idx="14">
                  <c:v>0.2544903</c:v>
                </c:pt>
                <c:pt idx="15">
                  <c:v>0.2705245</c:v>
                </c:pt>
                <c:pt idx="16">
                  <c:v>0.2853596</c:v>
                </c:pt>
                <c:pt idx="17">
                  <c:v>0.2987956</c:v>
                </c:pt>
                <c:pt idx="18">
                  <c:v>0.310639</c:v>
                </c:pt>
                <c:pt idx="19">
                  <c:v>0.3207033</c:v>
                </c:pt>
                <c:pt idx="20">
                  <c:v>0.3288124</c:v>
                </c:pt>
                <c:pt idx="21">
                  <c:v>0.3348043</c:v>
                </c:pt>
                <c:pt idx="22">
                  <c:v>0.3385363</c:v>
                </c:pt>
                <c:pt idx="23">
                  <c:v>0.3398907</c:v>
                </c:pt>
                <c:pt idx="24">
                  <c:v>0.3387817</c:v>
                </c:pt>
                <c:pt idx="25">
                  <c:v>0.3351618</c:v>
                </c:pt>
                <c:pt idx="26">
                  <c:v>0.329027</c:v>
                </c:pt>
                <c:pt idx="27">
                  <c:v>0.3204216</c:v>
                </c:pt>
                <c:pt idx="28">
                  <c:v>0.3094404</c:v>
                </c:pt>
                <c:pt idx="29">
                  <c:v>0.2962299</c:v>
                </c:pt>
                <c:pt idx="30">
                  <c:v>0.280986</c:v>
                </c:pt>
                <c:pt idx="31">
                  <c:v>0.2639515</c:v>
                </c:pt>
                <c:pt idx="32">
                  <c:v>0.24541</c:v>
                </c:pt>
                <c:pt idx="33">
                  <c:v>0.2256799</c:v>
                </c:pt>
                <c:pt idx="34">
                  <c:v>0.2051061</c:v>
                </c:pt>
                <c:pt idx="35">
                  <c:v>0.1840519</c:v>
                </c:pt>
                <c:pt idx="36">
                  <c:v>0.1628894</c:v>
                </c:pt>
                <c:pt idx="37">
                  <c:v>0.141991</c:v>
                </c:pt>
                <c:pt idx="38">
                  <c:v>0.1217199</c:v>
                </c:pt>
                <c:pt idx="39">
                  <c:v>0.1024223</c:v>
                </c:pt>
                <c:pt idx="40">
                  <c:v>0.084418632</c:v>
                </c:pt>
                <c:pt idx="41">
                  <c:v>0.067997366</c:v>
                </c:pt>
                <c:pt idx="42">
                  <c:v>0.053408641</c:v>
                </c:pt>
                <c:pt idx="43">
                  <c:v>0.040859595</c:v>
                </c:pt>
                <c:pt idx="44">
                  <c:v>0.030510861</c:v>
                </c:pt>
                <c:pt idx="45">
                  <c:v>0.022474507</c:v>
                </c:pt>
                <c:pt idx="46">
                  <c:v>0.016813323</c:v>
                </c:pt>
                <c:pt idx="47">
                  <c:v>0.013541529</c:v>
                </c:pt>
                <c:pt idx="48">
                  <c:v>0.012626765</c:v>
                </c:pt>
                <c:pt idx="49">
                  <c:v>0.013993215</c:v>
                </c:pt>
                <c:pt idx="50">
                  <c:v>0.017525679</c:v>
                </c:pt>
                <c:pt idx="51">
                  <c:v>0.023074351</c:v>
                </c:pt>
                <c:pt idx="52">
                  <c:v>0.03046005</c:v>
                </c:pt>
                <c:pt idx="53">
                  <c:v>0.039479662</c:v>
                </c:pt>
                <c:pt idx="54">
                  <c:v>0.049911566</c:v>
                </c:pt>
                <c:pt idx="55">
                  <c:v>0.061520845</c:v>
                </c:pt>
                <c:pt idx="56">
                  <c:v>0.074064173</c:v>
                </c:pt>
                <c:pt idx="57">
                  <c:v>0.087294251</c:v>
                </c:pt>
                <c:pt idx="58">
                  <c:v>0.1009637</c:v>
                </c:pt>
                <c:pt idx="59">
                  <c:v>0.1148287</c:v>
                </c:pt>
                <c:pt idx="60">
                  <c:v>0.1286516</c:v>
                </c:pt>
                <c:pt idx="61">
                  <c:v>0.1422037</c:v>
                </c:pt>
                <c:pt idx="62">
                  <c:v>0.1552673</c:v>
                </c:pt>
                <c:pt idx="63">
                  <c:v>0.1676373</c:v>
                </c:pt>
                <c:pt idx="64">
                  <c:v>0.1791232</c:v>
                </c:pt>
                <c:pt idx="65">
                  <c:v>0.1895497</c:v>
                </c:pt>
                <c:pt idx="66">
                  <c:v>0.1987581</c:v>
                </c:pt>
                <c:pt idx="67">
                  <c:v>0.2066078</c:v>
                </c:pt>
                <c:pt idx="68">
                  <c:v>0.2129764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'100 high profile'!$BD$4</c:f>
              <c:strCache>
                <c:ptCount val="1"/>
                <c:pt idx="0">
                  <c:v>9</c:v>
                </c:pt>
              </c:strCache>
            </c:strRef>
          </c:tx>
          <c:marker>
            <c:symbol val="circle"/>
            <c:size val="6"/>
          </c:marker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profile'!$BD$5:$BD$73</c:f>
              <c:numCache>
                <c:formatCode>General</c:formatCode>
                <c:ptCount val="69"/>
                <c:pt idx="0">
                  <c:v>0.030394915</c:v>
                </c:pt>
                <c:pt idx="1">
                  <c:v>0.043352127</c:v>
                </c:pt>
                <c:pt idx="2">
                  <c:v>0.058230907</c:v>
                </c:pt>
                <c:pt idx="3">
                  <c:v>0.074785508</c:v>
                </c:pt>
                <c:pt idx="4">
                  <c:v>0.092736907</c:v>
                </c:pt>
                <c:pt idx="5">
                  <c:v>0.111779</c:v>
                </c:pt>
                <c:pt idx="6">
                  <c:v>0.1315848</c:v>
                </c:pt>
                <c:pt idx="7">
                  <c:v>0.1518131</c:v>
                </c:pt>
                <c:pt idx="8">
                  <c:v>0.1721144</c:v>
                </c:pt>
                <c:pt idx="9">
                  <c:v>0.1921367</c:v>
                </c:pt>
                <c:pt idx="10">
                  <c:v>0.2115307</c:v>
                </c:pt>
                <c:pt idx="11">
                  <c:v>0.2299541</c:v>
                </c:pt>
                <c:pt idx="12">
                  <c:v>0.2470759</c:v>
                </c:pt>
                <c:pt idx="13">
                  <c:v>0.262579</c:v>
                </c:pt>
                <c:pt idx="14">
                  <c:v>0.2761639</c:v>
                </c:pt>
                <c:pt idx="15">
                  <c:v>0.287552</c:v>
                </c:pt>
                <c:pt idx="16">
                  <c:v>0.29649</c:v>
                </c:pt>
                <c:pt idx="17">
                  <c:v>0.3027554</c:v>
                </c:pt>
                <c:pt idx="18">
                  <c:v>0.3061635</c:v>
                </c:pt>
                <c:pt idx="19">
                  <c:v>0.306576</c:v>
                </c:pt>
                <c:pt idx="20">
                  <c:v>0.3039094</c:v>
                </c:pt>
                <c:pt idx="21">
                  <c:v>0.2981448</c:v>
                </c:pt>
                <c:pt idx="22">
                  <c:v>0.2893351</c:v>
                </c:pt>
                <c:pt idx="23">
                  <c:v>0.277611</c:v>
                </c:pt>
                <c:pt idx="24">
                  <c:v>0.2631831</c:v>
                </c:pt>
                <c:pt idx="25">
                  <c:v>0.2463409</c:v>
                </c:pt>
                <c:pt idx="26">
                  <c:v>0.2274473</c:v>
                </c:pt>
                <c:pt idx="27">
                  <c:v>0.2069295</c:v>
                </c:pt>
                <c:pt idx="28">
                  <c:v>0.1852666</c:v>
                </c:pt>
                <c:pt idx="29">
                  <c:v>0.1629747</c:v>
                </c:pt>
                <c:pt idx="30">
                  <c:v>0.1405907</c:v>
                </c:pt>
                <c:pt idx="31">
                  <c:v>0.1186546</c:v>
                </c:pt>
                <c:pt idx="32">
                  <c:v>0.097692944</c:v>
                </c:pt>
                <c:pt idx="33">
                  <c:v>0.078202285</c:v>
                </c:pt>
                <c:pt idx="34">
                  <c:v>0.060634807</c:v>
                </c:pt>
                <c:pt idx="35">
                  <c:v>0.045385666</c:v>
                </c:pt>
                <c:pt idx="36">
                  <c:v>0.032782868</c:v>
                </c:pt>
                <c:pt idx="37">
                  <c:v>0.023079919</c:v>
                </c:pt>
                <c:pt idx="38">
                  <c:v>0.016451415</c:v>
                </c:pt>
                <c:pt idx="39">
                  <c:v>0.012991579</c:v>
                </c:pt>
                <c:pt idx="40">
                  <c:v>0.012715726</c:v>
                </c:pt>
                <c:pt idx="41">
                  <c:v>0.015564379</c:v>
                </c:pt>
                <c:pt idx="42">
                  <c:v>0.021409679</c:v>
                </c:pt>
                <c:pt idx="43">
                  <c:v>0.030063557</c:v>
                </c:pt>
                <c:pt idx="44">
                  <c:v>0.041287042</c:v>
                </c:pt>
                <c:pt idx="45">
                  <c:v>0.054800052</c:v>
                </c:pt>
                <c:pt idx="46">
                  <c:v>0.070290998</c:v>
                </c:pt>
                <c:pt idx="47">
                  <c:v>0.087425634</c:v>
                </c:pt>
                <c:pt idx="48">
                  <c:v>0.1058548</c:v>
                </c:pt>
                <c:pt idx="49">
                  <c:v>0.1252206</c:v>
                </c:pt>
                <c:pt idx="50">
                  <c:v>0.1451616</c:v>
                </c:pt>
                <c:pt idx="51">
                  <c:v>0.1653162</c:v>
                </c:pt>
                <c:pt idx="52">
                  <c:v>0.1853253</c:v>
                </c:pt>
                <c:pt idx="53">
                  <c:v>0.204835</c:v>
                </c:pt>
                <c:pt idx="54">
                  <c:v>0.2234976</c:v>
                </c:pt>
                <c:pt idx="55">
                  <c:v>0.2409748</c:v>
                </c:pt>
                <c:pt idx="56">
                  <c:v>0.2569399</c:v>
                </c:pt>
                <c:pt idx="57">
                  <c:v>0.2710818</c:v>
                </c:pt>
                <c:pt idx="58">
                  <c:v>0.2831092</c:v>
                </c:pt>
                <c:pt idx="59">
                  <c:v>0.2927569</c:v>
                </c:pt>
                <c:pt idx="60">
                  <c:v>0.2997917</c:v>
                </c:pt>
                <c:pt idx="61">
                  <c:v>0.30402</c:v>
                </c:pt>
                <c:pt idx="62">
                  <c:v>0.3052957</c:v>
                </c:pt>
                <c:pt idx="63">
                  <c:v>0.3035274</c:v>
                </c:pt>
                <c:pt idx="64">
                  <c:v>0.298686</c:v>
                </c:pt>
                <c:pt idx="65">
                  <c:v>0.2908104</c:v>
                </c:pt>
                <c:pt idx="66">
                  <c:v>0.2800117</c:v>
                </c:pt>
                <c:pt idx="67">
                  <c:v>0.2664756</c:v>
                </c:pt>
                <c:pt idx="68">
                  <c:v>0.250461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'100 high profile'!$BE$4</c:f>
              <c:strCache>
                <c:ptCount val="1"/>
                <c:pt idx="0">
                  <c:v>10</c:v>
                </c:pt>
              </c:strCache>
            </c:strRef>
          </c:tx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profile'!$BE$5:$BE$73</c:f>
              <c:numCache>
                <c:formatCode>General</c:formatCode>
                <c:ptCount val="69"/>
                <c:pt idx="0">
                  <c:v>0.036816776</c:v>
                </c:pt>
                <c:pt idx="1">
                  <c:v>0.052292567</c:v>
                </c:pt>
                <c:pt idx="2">
                  <c:v>0.069882512</c:v>
                </c:pt>
                <c:pt idx="3">
                  <c:v>0.089206159</c:v>
                </c:pt>
                <c:pt idx="4">
                  <c:v>0.1098357</c:v>
                </c:pt>
                <c:pt idx="5">
                  <c:v>0.1313065</c:v>
                </c:pt>
                <c:pt idx="6">
                  <c:v>0.1531281</c:v>
                </c:pt>
                <c:pt idx="7">
                  <c:v>0.1747956</c:v>
                </c:pt>
                <c:pt idx="8">
                  <c:v>0.1957999</c:v>
                </c:pt>
                <c:pt idx="9">
                  <c:v>0.2156386</c:v>
                </c:pt>
                <c:pt idx="10">
                  <c:v>0.2338257</c:v>
                </c:pt>
                <c:pt idx="11">
                  <c:v>0.2499005</c:v>
                </c:pt>
                <c:pt idx="12">
                  <c:v>0.2634372</c:v>
                </c:pt>
                <c:pt idx="13">
                  <c:v>0.2740544</c:v>
                </c:pt>
                <c:pt idx="14">
                  <c:v>0.2814253</c:v>
                </c:pt>
                <c:pt idx="15">
                  <c:v>0.2852899</c:v>
                </c:pt>
                <c:pt idx="16">
                  <c:v>0.2854668</c:v>
                </c:pt>
                <c:pt idx="17">
                  <c:v>0.2818671</c:v>
                </c:pt>
                <c:pt idx="18">
                  <c:v>0.2745054</c:v>
                </c:pt>
                <c:pt idx="19">
                  <c:v>0.2635098</c:v>
                </c:pt>
                <c:pt idx="20">
                  <c:v>0.2491262</c:v>
                </c:pt>
                <c:pt idx="21">
                  <c:v>0.2317177</c:v>
                </c:pt>
                <c:pt idx="22">
                  <c:v>0.2117567</c:v>
                </c:pt>
                <c:pt idx="23">
                  <c:v>0.1898113</c:v>
                </c:pt>
                <c:pt idx="24">
                  <c:v>0.166525</c:v>
                </c:pt>
                <c:pt idx="25">
                  <c:v>0.1425929</c:v>
                </c:pt>
                <c:pt idx="26">
                  <c:v>0.1187351</c:v>
                </c:pt>
                <c:pt idx="27">
                  <c:v>0.095669568</c:v>
                </c:pt>
                <c:pt idx="28">
                  <c:v>0.074085638</c:v>
                </c:pt>
                <c:pt idx="29">
                  <c:v>0.054620605</c:v>
                </c:pt>
                <c:pt idx="30">
                  <c:v>0.03783932</c:v>
                </c:pt>
                <c:pt idx="31">
                  <c:v>0.02421812</c:v>
                </c:pt>
                <c:pt idx="32">
                  <c:v>0.014133284</c:v>
                </c:pt>
                <c:pt idx="33">
                  <c:v>0.0078540612</c:v>
                </c:pt>
                <c:pt idx="34">
                  <c:v>0.0055400669</c:v>
                </c:pt>
                <c:pt idx="35">
                  <c:v>0.0072426377</c:v>
                </c:pt>
                <c:pt idx="36">
                  <c:v>0.012909514</c:v>
                </c:pt>
                <c:pt idx="37">
                  <c:v>0.022392072</c:v>
                </c:pt>
                <c:pt idx="38">
                  <c:v>0.035454258</c:v>
                </c:pt>
                <c:pt idx="39">
                  <c:v>0.051782358</c:v>
                </c:pt>
                <c:pt idx="40">
                  <c:v>0.070994876</c:v>
                </c:pt>
                <c:pt idx="41">
                  <c:v>0.092651948</c:v>
                </c:pt>
                <c:pt idx="42">
                  <c:v>0.1162641</c:v>
                </c:pt>
                <c:pt idx="43">
                  <c:v>0.1413002</c:v>
                </c:pt>
                <c:pt idx="44">
                  <c:v>0.1671956</c:v>
                </c:pt>
                <c:pt idx="45">
                  <c:v>0.1933598</c:v>
                </c:pt>
                <c:pt idx="46">
                  <c:v>0.2191854</c:v>
                </c:pt>
                <c:pt idx="47">
                  <c:v>0.2440586</c:v>
                </c:pt>
                <c:pt idx="48">
                  <c:v>0.2673709</c:v>
                </c:pt>
                <c:pt idx="49">
                  <c:v>0.2885328</c:v>
                </c:pt>
                <c:pt idx="50">
                  <c:v>0.3069892</c:v>
                </c:pt>
                <c:pt idx="51">
                  <c:v>0.3222357</c:v>
                </c:pt>
                <c:pt idx="52">
                  <c:v>0.3338352</c:v>
                </c:pt>
                <c:pt idx="53">
                  <c:v>0.3414341</c:v>
                </c:pt>
                <c:pt idx="54">
                  <c:v>0.3447775</c:v>
                </c:pt>
                <c:pt idx="55">
                  <c:v>0.3437213</c:v>
                </c:pt>
                <c:pt idx="56">
                  <c:v>0.3382415</c:v>
                </c:pt>
                <c:pt idx="57">
                  <c:v>0.3284401</c:v>
                </c:pt>
                <c:pt idx="58">
                  <c:v>0.3145457</c:v>
                </c:pt>
                <c:pt idx="59">
                  <c:v>0.2969098</c:v>
                </c:pt>
                <c:pt idx="60">
                  <c:v>0.2759977</c:v>
                </c:pt>
                <c:pt idx="61">
                  <c:v>0.2523749</c:v>
                </c:pt>
                <c:pt idx="62">
                  <c:v>0.2266884</c:v>
                </c:pt>
                <c:pt idx="63">
                  <c:v>0.1996453</c:v>
                </c:pt>
                <c:pt idx="64">
                  <c:v>0.1719873</c:v>
                </c:pt>
                <c:pt idx="65">
                  <c:v>0.1444649</c:v>
                </c:pt>
                <c:pt idx="66">
                  <c:v>0.1178105</c:v>
                </c:pt>
                <c:pt idx="67">
                  <c:v>0.092713267</c:v>
                </c:pt>
                <c:pt idx="68">
                  <c:v>0.069796167</c:v>
                </c:pt>
              </c:numCache>
            </c:numRef>
          </c:yVal>
          <c:smooth val="1"/>
        </c:ser>
        <c:ser>
          <c:idx val="7"/>
          <c:order val="7"/>
          <c:tx>
            <c:strRef>
              <c:f>'100 high profile'!$BF$4</c:f>
              <c:strCache>
                <c:ptCount val="1"/>
                <c:pt idx="0">
                  <c:v>11</c:v>
                </c:pt>
              </c:strCache>
            </c:strRef>
          </c:tx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profile'!$BF$5:$BF$73</c:f>
              <c:numCache>
                <c:formatCode>General</c:formatCode>
                <c:ptCount val="69"/>
                <c:pt idx="0">
                  <c:v>0.042995173</c:v>
                </c:pt>
                <c:pt idx="1">
                  <c:v>0.060693689</c:v>
                </c:pt>
                <c:pt idx="2">
                  <c:v>0.08052443</c:v>
                </c:pt>
                <c:pt idx="3">
                  <c:v>0.101934</c:v>
                </c:pt>
                <c:pt idx="4">
                  <c:v>0.124314</c:v>
                </c:pt>
                <c:pt idx="5">
                  <c:v>0.1470195</c:v>
                </c:pt>
                <c:pt idx="6">
                  <c:v>0.1693871</c:v>
                </c:pt>
                <c:pt idx="7">
                  <c:v>0.1907532</c:v>
                </c:pt>
                <c:pt idx="8">
                  <c:v>0.2104724</c:v>
                </c:pt>
                <c:pt idx="9">
                  <c:v>0.2279337</c:v>
                </c:pt>
                <c:pt idx="10">
                  <c:v>0.2425771</c:v>
                </c:pt>
                <c:pt idx="11">
                  <c:v>0.2539099</c:v>
                </c:pt>
                <c:pt idx="12">
                  <c:v>0.2615226</c:v>
                </c:pt>
                <c:pt idx="13">
                  <c:v>0.2651057</c:v>
                </c:pt>
                <c:pt idx="14">
                  <c:v>0.264466</c:v>
                </c:pt>
                <c:pt idx="15">
                  <c:v>0.2595422</c:v>
                </c:pt>
                <c:pt idx="16">
                  <c:v>0.2504182</c:v>
                </c:pt>
                <c:pt idx="17">
                  <c:v>0.2373304</c:v>
                </c:pt>
                <c:pt idx="18">
                  <c:v>0.2206693</c:v>
                </c:pt>
                <c:pt idx="19">
                  <c:v>0.2009709</c:v>
                </c:pt>
                <c:pt idx="20">
                  <c:v>0.1789004</c:v>
                </c:pt>
                <c:pt idx="21">
                  <c:v>0.1552263</c:v>
                </c:pt>
                <c:pt idx="22">
                  <c:v>0.1307881</c:v>
                </c:pt>
                <c:pt idx="23">
                  <c:v>0.10646</c:v>
                </c:pt>
                <c:pt idx="24">
                  <c:v>0.083113045</c:v>
                </c:pt>
                <c:pt idx="25">
                  <c:v>0.061578549</c:v>
                </c:pt>
                <c:pt idx="26">
                  <c:v>0.042615082</c:v>
                </c:pt>
                <c:pt idx="27">
                  <c:v>0.026880568</c:v>
                </c:pt>
                <c:pt idx="28">
                  <c:v>0.014910648</c:v>
                </c:pt>
                <c:pt idx="29">
                  <c:v>0.0071036723</c:v>
                </c:pt>
                <c:pt idx="30">
                  <c:v>0.0037124052</c:v>
                </c:pt>
                <c:pt idx="31">
                  <c:v>0.0048419759</c:v>
                </c:pt>
                <c:pt idx="32">
                  <c:v>0.010453364</c:v>
                </c:pt>
                <c:pt idx="33">
                  <c:v>0.020371413</c:v>
                </c:pt>
                <c:pt idx="34">
                  <c:v>0.034296218</c:v>
                </c:pt>
                <c:pt idx="35">
                  <c:v>0.051816702</c:v>
                </c:pt>
                <c:pt idx="36">
                  <c:v>0.072425283</c:v>
                </c:pt>
                <c:pt idx="37">
                  <c:v>0.095532872</c:v>
                </c:pt>
                <c:pt idx="38">
                  <c:v>0.1204836</c:v>
                </c:pt>
                <c:pt idx="39">
                  <c:v>0.1465697</c:v>
                </c:pt>
                <c:pt idx="40">
                  <c:v>0.1730462</c:v>
                </c:pt>
                <c:pt idx="41">
                  <c:v>0.1991465</c:v>
                </c:pt>
                <c:pt idx="42">
                  <c:v>0.2241002</c:v>
                </c:pt>
                <c:pt idx="43">
                  <c:v>0.2471519</c:v>
                </c:pt>
                <c:pt idx="44">
                  <c:v>0.2675821</c:v>
                </c:pt>
                <c:pt idx="45">
                  <c:v>0.2847313</c:v>
                </c:pt>
                <c:pt idx="46">
                  <c:v>0.2980225</c:v>
                </c:pt>
                <c:pt idx="47">
                  <c:v>0.3069857</c:v>
                </c:pt>
                <c:pt idx="48">
                  <c:v>0.311279</c:v>
                </c:pt>
                <c:pt idx="49">
                  <c:v>0.3107074</c:v>
                </c:pt>
                <c:pt idx="50">
                  <c:v>0.3052363</c:v>
                </c:pt>
                <c:pt idx="51">
                  <c:v>0.2949987</c:v>
                </c:pt>
                <c:pt idx="52">
                  <c:v>0.2802964</c:v>
                </c:pt>
                <c:pt idx="53">
                  <c:v>0.2615921</c:v>
                </c:pt>
                <c:pt idx="54">
                  <c:v>0.2394957</c:v>
                </c:pt>
                <c:pt idx="55">
                  <c:v>0.2147412</c:v>
                </c:pt>
                <c:pt idx="56">
                  <c:v>0.1881586</c:v>
                </c:pt>
                <c:pt idx="57">
                  <c:v>0.1606399</c:v>
                </c:pt>
                <c:pt idx="58">
                  <c:v>0.1331023</c:v>
                </c:pt>
                <c:pt idx="59">
                  <c:v>0.1064493</c:v>
                </c:pt>
                <c:pt idx="60">
                  <c:v>0.081533827</c:v>
                </c:pt>
                <c:pt idx="61">
                  <c:v>0.059123646</c:v>
                </c:pt>
                <c:pt idx="62">
                  <c:v>0.039872754</c:v>
                </c:pt>
                <c:pt idx="63">
                  <c:v>0.024298958</c:v>
                </c:pt>
                <c:pt idx="64">
                  <c:v>0.012769306</c:v>
                </c:pt>
                <c:pt idx="65">
                  <c:v>0.0054934132</c:v>
                </c:pt>
                <c:pt idx="66">
                  <c:v>0.0025243917</c:v>
                </c:pt>
                <c:pt idx="67">
                  <c:v>0.0037665451</c:v>
                </c:pt>
                <c:pt idx="68">
                  <c:v>0.008988603</c:v>
                </c:pt>
              </c:numCache>
            </c:numRef>
          </c:yVal>
          <c:smooth val="1"/>
        </c:ser>
        <c:ser>
          <c:idx val="8"/>
          <c:order val="8"/>
          <c:tx>
            <c:strRef>
              <c:f>'100 high profile'!$BG$4</c:f>
              <c:strCache>
                <c:ptCount val="1"/>
                <c:pt idx="0">
                  <c:v>12</c:v>
                </c:pt>
              </c:strCache>
            </c:strRef>
          </c:tx>
          <c:marker>
            <c:symbol val="dash"/>
            <c:size val="7"/>
          </c:marker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profile'!$BG$5:$BG$73</c:f>
              <c:numCache>
                <c:formatCode>General</c:formatCode>
                <c:ptCount val="69"/>
                <c:pt idx="0">
                  <c:v>0.048892062</c:v>
                </c:pt>
                <c:pt idx="1">
                  <c:v>0.068538547</c:v>
                </c:pt>
                <c:pt idx="2">
                  <c:v>0.090187654</c:v>
                </c:pt>
                <c:pt idx="3">
                  <c:v>0.1130825</c:v>
                </c:pt>
                <c:pt idx="4">
                  <c:v>0.1364106</c:v>
                </c:pt>
                <c:pt idx="5">
                  <c:v>0.1593326</c:v>
                </c:pt>
                <c:pt idx="6">
                  <c:v>0.1810113</c:v>
                </c:pt>
                <c:pt idx="7">
                  <c:v>0.2006401</c:v>
                </c:pt>
                <c:pt idx="8">
                  <c:v>0.2174707</c:v>
                </c:pt>
                <c:pt idx="9">
                  <c:v>0.230839</c:v>
                </c:pt>
                <c:pt idx="10">
                  <c:v>0.240191</c:v>
                </c:pt>
                <c:pt idx="11">
                  <c:v>0.2451067</c:v>
                </c:pt>
                <c:pt idx="12">
                  <c:v>0.2453239</c:v>
                </c:pt>
                <c:pt idx="13">
                  <c:v>0.2407579</c:v>
                </c:pt>
                <c:pt idx="14">
                  <c:v>0.231517</c:v>
                </c:pt>
                <c:pt idx="15">
                  <c:v>0.2179105</c:v>
                </c:pt>
                <c:pt idx="16">
                  <c:v>0.2004454</c:v>
                </c:pt>
                <c:pt idx="17">
                  <c:v>0.1798109</c:v>
                </c:pt>
                <c:pt idx="18">
                  <c:v>0.1568501</c:v>
                </c:pt>
                <c:pt idx="19">
                  <c:v>0.1325205</c:v>
                </c:pt>
                <c:pt idx="20">
                  <c:v>0.1078458</c:v>
                </c:pt>
                <c:pt idx="21">
                  <c:v>0.083864823</c:v>
                </c:pt>
                <c:pt idx="22">
                  <c:v>0.061579764</c:v>
                </c:pt>
                <c:pt idx="23">
                  <c:v>0.041909214</c:v>
                </c:pt>
                <c:pt idx="24">
                  <c:v>0.025648173</c:v>
                </c:pt>
                <c:pt idx="25">
                  <c:v>0.013437097</c:v>
                </c:pt>
                <c:pt idx="26">
                  <c:v>0.0057407962</c:v>
                </c:pt>
                <c:pt idx="27">
                  <c:v>0.0028371487</c:v>
                </c:pt>
                <c:pt idx="28">
                  <c:v>0.0048149051</c:v>
                </c:pt>
                <c:pt idx="29">
                  <c:v>0.011579333</c:v>
                </c:pt>
                <c:pt idx="30">
                  <c:v>0.022864116</c:v>
                </c:pt>
                <c:pt idx="31">
                  <c:v>0.038247764</c:v>
                </c:pt>
                <c:pt idx="32">
                  <c:v>0.057172853</c:v>
                </c:pt>
                <c:pt idx="33">
                  <c:v>0.078966729</c:v>
                </c:pt>
                <c:pt idx="34">
                  <c:v>0.1028627</c:v>
                </c:pt>
                <c:pt idx="35">
                  <c:v>0.1280219</c:v>
                </c:pt>
                <c:pt idx="36">
                  <c:v>0.153555</c:v>
                </c:pt>
                <c:pt idx="37">
                  <c:v>0.1785467</c:v>
                </c:pt>
                <c:pt idx="38">
                  <c:v>0.2020816</c:v>
                </c:pt>
                <c:pt idx="39">
                  <c:v>0.2232736</c:v>
                </c:pt>
                <c:pt idx="40">
                  <c:v>0.241298</c:v>
                </c:pt>
                <c:pt idx="41">
                  <c:v>0.2554258</c:v>
                </c:pt>
                <c:pt idx="42">
                  <c:v>0.2650583</c:v>
                </c:pt>
                <c:pt idx="43">
                  <c:v>0.2697591</c:v>
                </c:pt>
                <c:pt idx="44">
                  <c:v>0.2692824</c:v>
                </c:pt>
                <c:pt idx="45">
                  <c:v>0.2635922</c:v>
                </c:pt>
                <c:pt idx="46">
                  <c:v>0.252873</c:v>
                </c:pt>
                <c:pt idx="47">
                  <c:v>0.2375285</c:v>
                </c:pt>
                <c:pt idx="48">
                  <c:v>0.218168</c:v>
                </c:pt>
                <c:pt idx="49">
                  <c:v>0.1955808</c:v>
                </c:pt>
                <c:pt idx="50">
                  <c:v>0.1706999</c:v>
                </c:pt>
                <c:pt idx="51">
                  <c:v>0.1445557</c:v>
                </c:pt>
                <c:pt idx="52">
                  <c:v>0.1182255</c:v>
                </c:pt>
                <c:pt idx="53">
                  <c:v>0.092778243</c:v>
                </c:pt>
                <c:pt idx="54">
                  <c:v>0.069222279</c:v>
                </c:pt>
                <c:pt idx="55">
                  <c:v>0.04845703</c:v>
                </c:pt>
                <c:pt idx="56">
                  <c:v>0.0312334</c:v>
                </c:pt>
                <c:pt idx="57">
                  <c:v>0.018124785</c:v>
                </c:pt>
                <c:pt idx="58">
                  <c:v>0.009510193</c:v>
                </c:pt>
                <c:pt idx="59">
                  <c:v>0.0055694212</c:v>
                </c:pt>
                <c:pt idx="60">
                  <c:v>0.0062891776</c:v>
                </c:pt>
                <c:pt idx="61">
                  <c:v>0.011478018</c:v>
                </c:pt>
                <c:pt idx="62">
                  <c:v>0.020787477</c:v>
                </c:pt>
                <c:pt idx="63">
                  <c:v>0.033736665</c:v>
                </c:pt>
                <c:pt idx="64">
                  <c:v>0.049737886</c:v>
                </c:pt>
                <c:pt idx="65">
                  <c:v>0.068121493</c:v>
                </c:pt>
                <c:pt idx="66">
                  <c:v>0.088158935</c:v>
                </c:pt>
                <c:pt idx="67">
                  <c:v>0.1090837</c:v>
                </c:pt>
                <c:pt idx="68">
                  <c:v>0.1301109</c:v>
                </c:pt>
              </c:numCache>
            </c:numRef>
          </c:yVal>
          <c:smooth val="1"/>
        </c:ser>
        <c:ser>
          <c:idx val="9"/>
          <c:order val="9"/>
          <c:tx>
            <c:strRef>
              <c:f>'100 high profile'!$BH$4</c:f>
              <c:strCache>
                <c:ptCount val="1"/>
                <c:pt idx="0">
                  <c:v>13</c:v>
                </c:pt>
              </c:strCache>
            </c:strRef>
          </c:tx>
          <c:marker>
            <c:symbol val="diamond"/>
            <c:size val="7"/>
          </c:marker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profile'!$BH$5:$BH$73</c:f>
              <c:numCache>
                <c:formatCode>General</c:formatCode>
                <c:ptCount val="69"/>
                <c:pt idx="0">
                  <c:v>0.054285631</c:v>
                </c:pt>
                <c:pt idx="1">
                  <c:v>0.075483695</c:v>
                </c:pt>
                <c:pt idx="2">
                  <c:v>0.098377191</c:v>
                </c:pt>
                <c:pt idx="3">
                  <c:v>0.1219792</c:v>
                </c:pt>
                <c:pt idx="4">
                  <c:v>0.1452577</c:v>
                </c:pt>
                <c:pt idx="5">
                  <c:v>0.1671794</c:v>
                </c:pt>
                <c:pt idx="6">
                  <c:v>0.1867533</c:v>
                </c:pt>
                <c:pt idx="7">
                  <c:v>0.2030734</c:v>
                </c:pt>
                <c:pt idx="8">
                  <c:v>0.2153594</c:v>
                </c:pt>
                <c:pt idx="9">
                  <c:v>0.2229944</c:v>
                </c:pt>
                <c:pt idx="10">
                  <c:v>0.2255604</c:v>
                </c:pt>
                <c:pt idx="11">
                  <c:v>0.2228672</c:v>
                </c:pt>
                <c:pt idx="12">
                  <c:v>0.214975</c:v>
                </c:pt>
                <c:pt idx="13">
                  <c:v>0.2022045</c:v>
                </c:pt>
                <c:pt idx="14">
                  <c:v>0.1851322</c:v>
                </c:pt>
                <c:pt idx="15">
                  <c:v>0.1645679</c:v>
                </c:pt>
                <c:pt idx="16">
                  <c:v>0.1415147</c:v>
                </c:pt>
                <c:pt idx="17">
                  <c:v>0.1171128</c:v>
                </c:pt>
                <c:pt idx="18">
                  <c:v>0.092573926</c:v>
                </c:pt>
                <c:pt idx="19">
                  <c:v>0.069110818</c:v>
                </c:pt>
                <c:pt idx="20">
                  <c:v>0.047869291</c:v>
                </c:pt>
                <c:pt idx="21">
                  <c:v>0.029868068</c:v>
                </c:pt>
                <c:pt idx="22">
                  <c:v>0.015950095</c:v>
                </c:pt>
                <c:pt idx="23">
                  <c:v>0.0067474404</c:v>
                </c:pt>
                <c:pt idx="24">
                  <c:v>0.0026602461</c:v>
                </c:pt>
                <c:pt idx="25">
                  <c:v>0.0038488945</c:v>
                </c:pt>
                <c:pt idx="26">
                  <c:v>0.010237739</c:v>
                </c:pt>
                <c:pt idx="27">
                  <c:v>0.021528184</c:v>
                </c:pt>
                <c:pt idx="28">
                  <c:v>0.03721869</c:v>
                </c:pt>
                <c:pt idx="29">
                  <c:v>0.056629483</c:v>
                </c:pt>
                <c:pt idx="30">
                  <c:v>0.078930184</c:v>
                </c:pt>
                <c:pt idx="31">
                  <c:v>0.1031694</c:v>
                </c:pt>
                <c:pt idx="32">
                  <c:v>0.1283065</c:v>
                </c:pt>
                <c:pt idx="33">
                  <c:v>0.1532459</c:v>
                </c:pt>
                <c:pt idx="34">
                  <c:v>0.1768756</c:v>
                </c:pt>
                <c:pt idx="35">
                  <c:v>0.1981106</c:v>
                </c:pt>
                <c:pt idx="36">
                  <c:v>0.215941</c:v>
                </c:pt>
                <c:pt idx="37">
                  <c:v>0.2294835</c:v>
                </c:pt>
                <c:pt idx="38">
                  <c:v>0.2380323</c:v>
                </c:pt>
                <c:pt idx="39">
                  <c:v>0.2411064</c:v>
                </c:pt>
                <c:pt idx="40">
                  <c:v>0.238487</c:v>
                </c:pt>
                <c:pt idx="41">
                  <c:v>0.2302413</c:v>
                </c:pt>
                <c:pt idx="42">
                  <c:v>0.2167294</c:v>
                </c:pt>
                <c:pt idx="43">
                  <c:v>0.1985914</c:v>
                </c:pt>
                <c:pt idx="44">
                  <c:v>0.1767161</c:v>
                </c:pt>
                <c:pt idx="45">
                  <c:v>0.152192</c:v>
                </c:pt>
                <c:pt idx="46">
                  <c:v>0.1262445</c:v>
                </c:pt>
                <c:pt idx="47">
                  <c:v>0.1001648</c:v>
                </c:pt>
                <c:pt idx="48">
                  <c:v>0.075235076</c:v>
                </c:pt>
                <c:pt idx="49">
                  <c:v>0.052656204</c:v>
                </c:pt>
                <c:pt idx="50">
                  <c:v>0.033484183</c:v>
                </c:pt>
                <c:pt idx="51">
                  <c:v>0.018578803</c:v>
                </c:pt>
                <c:pt idx="52">
                  <c:v>0.0085680503</c:v>
                </c:pt>
                <c:pt idx="53">
                  <c:v>0.0038291006</c:v>
                </c:pt>
                <c:pt idx="54">
                  <c:v>0.0044850702</c:v>
                </c:pt>
                <c:pt idx="55">
                  <c:v>0.010415089</c:v>
                </c:pt>
                <c:pt idx="56">
                  <c:v>0.021274364</c:v>
                </c:pt>
                <c:pt idx="57">
                  <c:v>0.036520701</c:v>
                </c:pt>
                <c:pt idx="58">
                  <c:v>0.055444479</c:v>
                </c:pt>
                <c:pt idx="59">
                  <c:v>0.077200018</c:v>
                </c:pt>
                <c:pt idx="60">
                  <c:v>0.1008374</c:v>
                </c:pt>
                <c:pt idx="61">
                  <c:v>0.1253347</c:v>
                </c:pt>
                <c:pt idx="62">
                  <c:v>0.1496317</c:v>
                </c:pt>
                <c:pt idx="63">
                  <c:v>0.1726657</c:v>
                </c:pt>
                <c:pt idx="64">
                  <c:v>0.1934096</c:v>
                </c:pt>
                <c:pt idx="65">
                  <c:v>0.2109139</c:v>
                </c:pt>
                <c:pt idx="66">
                  <c:v>0.2243497</c:v>
                </c:pt>
                <c:pt idx="67">
                  <c:v>0.233052</c:v>
                </c:pt>
                <c:pt idx="68">
                  <c:v>0.2365603</c:v>
                </c:pt>
              </c:numCache>
            </c:numRef>
          </c:yVal>
          <c:smooth val="1"/>
        </c:ser>
        <c:ser>
          <c:idx val="10"/>
          <c:order val="10"/>
          <c:tx>
            <c:strRef>
              <c:f>'100 high profile'!$BI$4</c:f>
              <c:strCache>
                <c:ptCount val="1"/>
                <c:pt idx="0">
                  <c:v>14</c:v>
                </c:pt>
              </c:strCache>
            </c:strRef>
          </c:tx>
          <c:marker>
            <c:symbol val="square"/>
            <c:size val="7"/>
          </c:marker>
          <c:xVal>
            <c:numRef>
              <c:f>'100 high profile'!$AX$5:$AX$73</c:f>
              <c:numCache>
                <c:formatCode>General</c:formatCode>
                <c:ptCount val="69"/>
                <c:pt idx="0">
                  <c:v>5.0</c:v>
                </c:pt>
                <c:pt idx="1">
                  <c:v>6.0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11.0</c:v>
                </c:pt>
                <c:pt idx="7">
                  <c:v>12.0</c:v>
                </c:pt>
                <c:pt idx="8">
                  <c:v>13.0</c:v>
                </c:pt>
                <c:pt idx="9">
                  <c:v>14.0</c:v>
                </c:pt>
                <c:pt idx="10">
                  <c:v>15.0</c:v>
                </c:pt>
                <c:pt idx="11">
                  <c:v>16.0</c:v>
                </c:pt>
                <c:pt idx="12">
                  <c:v>17.0</c:v>
                </c:pt>
                <c:pt idx="13">
                  <c:v>18.0</c:v>
                </c:pt>
                <c:pt idx="14">
                  <c:v>19.0</c:v>
                </c:pt>
                <c:pt idx="15">
                  <c:v>20.0</c:v>
                </c:pt>
                <c:pt idx="16">
                  <c:v>21.0</c:v>
                </c:pt>
                <c:pt idx="17">
                  <c:v>22.0</c:v>
                </c:pt>
                <c:pt idx="18">
                  <c:v>23.0</c:v>
                </c:pt>
                <c:pt idx="19">
                  <c:v>24.0</c:v>
                </c:pt>
                <c:pt idx="20">
                  <c:v>25.0</c:v>
                </c:pt>
                <c:pt idx="21">
                  <c:v>26.0</c:v>
                </c:pt>
                <c:pt idx="22">
                  <c:v>27.0</c:v>
                </c:pt>
                <c:pt idx="23">
                  <c:v>28.0</c:v>
                </c:pt>
                <c:pt idx="24">
                  <c:v>29.0</c:v>
                </c:pt>
                <c:pt idx="25">
                  <c:v>30.0</c:v>
                </c:pt>
                <c:pt idx="26">
                  <c:v>31.0</c:v>
                </c:pt>
                <c:pt idx="27">
                  <c:v>32.0</c:v>
                </c:pt>
                <c:pt idx="28">
                  <c:v>33.0</c:v>
                </c:pt>
                <c:pt idx="29">
                  <c:v>34.0</c:v>
                </c:pt>
                <c:pt idx="30">
                  <c:v>35.0</c:v>
                </c:pt>
                <c:pt idx="31">
                  <c:v>36.0</c:v>
                </c:pt>
                <c:pt idx="32">
                  <c:v>37.0</c:v>
                </c:pt>
                <c:pt idx="33">
                  <c:v>38.0</c:v>
                </c:pt>
                <c:pt idx="34">
                  <c:v>39.0</c:v>
                </c:pt>
                <c:pt idx="35">
                  <c:v>40.0</c:v>
                </c:pt>
                <c:pt idx="36">
                  <c:v>41.0</c:v>
                </c:pt>
                <c:pt idx="37">
                  <c:v>42.0</c:v>
                </c:pt>
                <c:pt idx="38">
                  <c:v>43.0</c:v>
                </c:pt>
                <c:pt idx="39">
                  <c:v>44.0</c:v>
                </c:pt>
                <c:pt idx="40">
                  <c:v>45.0</c:v>
                </c:pt>
                <c:pt idx="41">
                  <c:v>46.0</c:v>
                </c:pt>
                <c:pt idx="42">
                  <c:v>47.0</c:v>
                </c:pt>
                <c:pt idx="43">
                  <c:v>48.0</c:v>
                </c:pt>
                <c:pt idx="44">
                  <c:v>49.0</c:v>
                </c:pt>
                <c:pt idx="45">
                  <c:v>50.0</c:v>
                </c:pt>
                <c:pt idx="46">
                  <c:v>51.0</c:v>
                </c:pt>
                <c:pt idx="47">
                  <c:v>52.0</c:v>
                </c:pt>
                <c:pt idx="48">
                  <c:v>53.0</c:v>
                </c:pt>
                <c:pt idx="49">
                  <c:v>54.0</c:v>
                </c:pt>
                <c:pt idx="50">
                  <c:v>55.0</c:v>
                </c:pt>
                <c:pt idx="51">
                  <c:v>56.0</c:v>
                </c:pt>
                <c:pt idx="52">
                  <c:v>57.0</c:v>
                </c:pt>
                <c:pt idx="53">
                  <c:v>58.0</c:v>
                </c:pt>
                <c:pt idx="54">
                  <c:v>59.0</c:v>
                </c:pt>
                <c:pt idx="55">
                  <c:v>60.0</c:v>
                </c:pt>
                <c:pt idx="56">
                  <c:v>61.0</c:v>
                </c:pt>
                <c:pt idx="57">
                  <c:v>62.0</c:v>
                </c:pt>
                <c:pt idx="58">
                  <c:v>63.0</c:v>
                </c:pt>
                <c:pt idx="59">
                  <c:v>64.0</c:v>
                </c:pt>
                <c:pt idx="60">
                  <c:v>65.0</c:v>
                </c:pt>
                <c:pt idx="61">
                  <c:v>66.0</c:v>
                </c:pt>
                <c:pt idx="62">
                  <c:v>67.0</c:v>
                </c:pt>
                <c:pt idx="63">
                  <c:v>68.0</c:v>
                </c:pt>
                <c:pt idx="64">
                  <c:v>69.0</c:v>
                </c:pt>
                <c:pt idx="65">
                  <c:v>70.0</c:v>
                </c:pt>
                <c:pt idx="66">
                  <c:v>71.0</c:v>
                </c:pt>
                <c:pt idx="67">
                  <c:v>72.0</c:v>
                </c:pt>
                <c:pt idx="68">
                  <c:v>73.0</c:v>
                </c:pt>
              </c:numCache>
            </c:numRef>
          </c:xVal>
          <c:yVal>
            <c:numRef>
              <c:f>'100 high profile'!$BI$5:$BI$73</c:f>
              <c:numCache>
                <c:formatCode>General</c:formatCode>
                <c:ptCount val="69"/>
                <c:pt idx="0">
                  <c:v>0.059301544</c:v>
                </c:pt>
                <c:pt idx="1">
                  <c:v>0.081832632</c:v>
                </c:pt>
                <c:pt idx="2">
                  <c:v>0.1056785</c:v>
                </c:pt>
                <c:pt idx="3">
                  <c:v>0.1296154</c:v>
                </c:pt>
                <c:pt idx="4">
                  <c:v>0.1523931</c:v>
                </c:pt>
                <c:pt idx="5">
                  <c:v>0.1727981</c:v>
                </c:pt>
                <c:pt idx="6">
                  <c:v>0.189717</c:v>
                </c:pt>
                <c:pt idx="7">
                  <c:v>0.2021965</c:v>
                </c:pt>
                <c:pt idx="8">
                  <c:v>0.2095006</c:v>
                </c:pt>
                <c:pt idx="9">
                  <c:v>0.2111599</c:v>
                </c:pt>
                <c:pt idx="10">
                  <c:v>0.2070109</c:v>
                </c:pt>
                <c:pt idx="11">
                  <c:v>0.1972205</c:v>
                </c:pt>
                <c:pt idx="12">
                  <c:v>0.1822907</c:v>
                </c:pt>
                <c:pt idx="13">
                  <c:v>0.1630381</c:v>
                </c:pt>
                <c:pt idx="14">
                  <c:v>0.1405494</c:v>
                </c:pt>
                <c:pt idx="15">
                  <c:v>0.1161132</c:v>
                </c:pt>
                <c:pt idx="16">
                  <c:v>0.091135703</c:v>
                </c:pt>
                <c:pt idx="17">
                  <c:v>0.067047946</c:v>
                </c:pt>
                <c:pt idx="18">
                  <c:v>0.045215439</c:v>
                </c:pt>
                <c:pt idx="19">
                  <c:v>0.026856637</c:v>
                </c:pt>
                <c:pt idx="20">
                  <c:v>0.012977047</c:v>
                </c:pt>
                <c:pt idx="21">
                  <c:v>0.0043214583</c:v>
                </c:pt>
                <c:pt idx="22">
                  <c:v>0.0013450525</c:v>
                </c:pt>
                <c:pt idx="23">
                  <c:v>0.0042021377</c:v>
                </c:pt>
                <c:pt idx="24">
                  <c:v>0.012750092</c:v>
                </c:pt>
                <c:pt idx="25">
                  <c:v>0.026565554</c:v>
                </c:pt>
                <c:pt idx="26">
                  <c:v>0.044969842</c:v>
                </c:pt>
                <c:pt idx="27">
                  <c:v>0.067061156</c:v>
                </c:pt>
                <c:pt idx="28">
                  <c:v>0.091752075</c:v>
                </c:pt>
                <c:pt idx="29">
                  <c:v>0.1178121</c:v>
                </c:pt>
                <c:pt idx="30">
                  <c:v>0.1439164</c:v>
                </c:pt>
                <c:pt idx="31">
                  <c:v>0.1687016</c:v>
                </c:pt>
                <c:pt idx="32">
                  <c:v>0.1908303</c:v>
                </c:pt>
                <c:pt idx="33">
                  <c:v>0.2090631</c:v>
                </c:pt>
                <c:pt idx="34">
                  <c:v>0.222334</c:v>
                </c:pt>
                <c:pt idx="35">
                  <c:v>0.2298253</c:v>
                </c:pt>
                <c:pt idx="36">
                  <c:v>0.2310321</c:v>
                </c:pt>
                <c:pt idx="37">
                  <c:v>0.2258096</c:v>
                </c:pt>
                <c:pt idx="38">
                  <c:v>0.2143974</c:v>
                </c:pt>
                <c:pt idx="39">
                  <c:v>0.1974139</c:v>
                </c:pt>
                <c:pt idx="40">
                  <c:v>0.1758221</c:v>
                </c:pt>
                <c:pt idx="41">
                  <c:v>0.1508683</c:v>
                </c:pt>
                <c:pt idx="42">
                  <c:v>0.1239992</c:v>
                </c:pt>
                <c:pt idx="43">
                  <c:v>0.096764214</c:v>
                </c:pt>
                <c:pt idx="44">
                  <c:v>0.070713364</c:v>
                </c:pt>
                <c:pt idx="45">
                  <c:v>0.047298655</c:v>
                </c:pt>
                <c:pt idx="46">
                  <c:v>0.027787533</c:v>
                </c:pt>
                <c:pt idx="47">
                  <c:v>0.013194711</c:v>
                </c:pt>
                <c:pt idx="48">
                  <c:v>0.004236036</c:v>
                </c:pt>
                <c:pt idx="49">
                  <c:v>0.0013051506</c:v>
                </c:pt>
                <c:pt idx="50">
                  <c:v>0.0044710534</c:v>
                </c:pt>
                <c:pt idx="51">
                  <c:v>0.013492694</c:v>
                </c:pt>
                <c:pt idx="52">
                  <c:v>0.027845936</c:v>
                </c:pt>
                <c:pt idx="53">
                  <c:v>0.046758544</c:v>
                </c:pt>
                <c:pt idx="54">
                  <c:v>0.069250114</c:v>
                </c:pt>
                <c:pt idx="55">
                  <c:v>0.094175443</c:v>
                </c:pt>
                <c:pt idx="56">
                  <c:v>0.1202713</c:v>
                </c:pt>
                <c:pt idx="57">
                  <c:v>0.1462076</c:v>
                </c:pt>
                <c:pt idx="58">
                  <c:v>0.1706435</c:v>
                </c:pt>
                <c:pt idx="59">
                  <c:v>0.1922889</c:v>
                </c:pt>
                <c:pt idx="60">
                  <c:v>0.2099703</c:v>
                </c:pt>
                <c:pt idx="61">
                  <c:v>0.2226971</c:v>
                </c:pt>
                <c:pt idx="62">
                  <c:v>0.2297258</c:v>
                </c:pt>
                <c:pt idx="63">
                  <c:v>0.2306147</c:v>
                </c:pt>
                <c:pt idx="64">
                  <c:v>0.2252634</c:v>
                </c:pt>
                <c:pt idx="65">
                  <c:v>0.2139321</c:v>
                </c:pt>
                <c:pt idx="66">
                  <c:v>0.1972358</c:v>
                </c:pt>
                <c:pt idx="67">
                  <c:v>0.1761106</c:v>
                </c:pt>
                <c:pt idx="68">
                  <c:v>0.151755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6464440"/>
        <c:axId val="2110822136"/>
      </c:scatterChart>
      <c:valAx>
        <c:axId val="2116464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Profile nm.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110822136"/>
        <c:crosses val="autoZero"/>
        <c:crossBetween val="midCat"/>
      </c:valAx>
      <c:valAx>
        <c:axId val="21108221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Efficiency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1164644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916191404204599"/>
          <c:y val="0.16771700933011"/>
          <c:w val="0.0698412500566698"/>
          <c:h val="0.72764899265001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3763F0-ADCA-F848-9228-A498C3A64E2E}" type="datetimeFigureOut">
              <a:rPr lang="en-US" smtClean="0"/>
              <a:t>08/08/2012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2D2382-4ACC-7A4C-96CF-A88F19DE43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Looper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Alex Avramenko</a:t>
            </a:r>
            <a:endParaRPr lang="en-US" dirty="0"/>
          </a:p>
        </p:txBody>
      </p:sp>
      <p:pic>
        <p:nvPicPr>
          <p:cNvPr id="5" name="Picture 4" descr="Screen Shot 2012-08-08 at 09.50.24.png"/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285" y="4109935"/>
            <a:ext cx="4935228" cy="247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5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599" y="2804609"/>
            <a:ext cx="8228013" cy="1927225"/>
          </a:xfrm>
          <a:prstGeom prst="rect">
            <a:avLst/>
          </a:prstGeom>
        </p:spPr>
        <p:txBody>
          <a:bodyPr vert="horz" lIns="91440" tIns="0" rIns="91440" bIns="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34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Description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4816304" cy="299158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Loop Ray/</a:t>
            </a:r>
            <a:r>
              <a:rPr lang="en-US" sz="2800" dirty="0" err="1" smtClean="0">
                <a:solidFill>
                  <a:schemeClr val="bg1">
                    <a:lumMod val="65000"/>
                  </a:schemeClr>
                </a:solidFill>
              </a:rPr>
              <a:t>Relflec</a:t>
            </a:r>
            <a:endParaRPr lang="en-US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User-friendly. </a:t>
            </a:r>
          </a:p>
          <a:p>
            <a:r>
              <a:rPr lang="en-GB" sz="2800" dirty="0" smtClean="0">
                <a:solidFill>
                  <a:schemeClr val="bg1">
                    <a:lumMod val="65000"/>
                  </a:schemeClr>
                </a:solidFill>
              </a:rPr>
              <a:t>Easy </a:t>
            </a:r>
            <a:r>
              <a:rPr lang="ru-RU" sz="2800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en-GB" sz="2800" dirty="0" smtClean="0">
                <a:solidFill>
                  <a:schemeClr val="bg1">
                    <a:lumMod val="65000"/>
                  </a:schemeClr>
                </a:solidFill>
              </a:rPr>
              <a:t> Dimensional Permutations</a:t>
            </a:r>
          </a:p>
          <a:p>
            <a:r>
              <a:rPr lang="en-GB" sz="2800" dirty="0" smtClean="0">
                <a:solidFill>
                  <a:schemeClr val="bg1">
                    <a:lumMod val="65000"/>
                  </a:schemeClr>
                </a:solidFill>
              </a:rPr>
              <a:t>Written in C++</a:t>
            </a: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2420888"/>
            <a:ext cx="5496971" cy="36647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Loop Ray/</a:t>
            </a:r>
            <a:r>
              <a:rPr lang="en-US" sz="2800" dirty="0" err="1" smtClean="0"/>
              <a:t>Relflec</a:t>
            </a:r>
            <a:endParaRPr lang="en-US" sz="2800" dirty="0" smtClean="0"/>
          </a:p>
          <a:p>
            <a:r>
              <a:rPr lang="en-US" sz="2800" dirty="0" smtClean="0"/>
              <a:t>User-friendly. </a:t>
            </a:r>
          </a:p>
          <a:p>
            <a:r>
              <a:rPr lang="en-GB" sz="2800" dirty="0" smtClean="0"/>
              <a:t>Easy </a:t>
            </a:r>
            <a:r>
              <a:rPr lang="ru-RU" sz="2800" dirty="0" smtClean="0"/>
              <a:t>2</a:t>
            </a:r>
            <a:r>
              <a:rPr lang="en-GB" sz="2800" dirty="0" smtClean="0"/>
              <a:t> Dimensional Permutations</a:t>
            </a:r>
          </a:p>
          <a:p>
            <a:r>
              <a:rPr lang="en-GB" sz="2800" dirty="0" smtClean="0"/>
              <a:t>Written in C++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160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627361" y="2791760"/>
            <a:ext cx="7465582" cy="3211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Can do only up to 1000 runs. </a:t>
            </a:r>
          </a:p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Can not be used simultaneously by more than one person in the same server file. (because of Run file creation) 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Disclamers</a:t>
            </a:r>
            <a:r>
              <a:rPr lang="en-US" dirty="0" smtClean="0"/>
              <a:t>/Limitations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361" y="2791761"/>
            <a:ext cx="7465582" cy="235938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Can do only up to 1000 runs. </a:t>
            </a:r>
          </a:p>
          <a:p>
            <a:r>
              <a:rPr lang="en-US" sz="2800" dirty="0" smtClean="0"/>
              <a:t>Can not be used simultaneously by more than one person in the same server file. (because of Run file creation)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5699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file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4838" y="1450672"/>
            <a:ext cx="3425231" cy="5407328"/>
            <a:chOff x="-339002" y="-1997828"/>
            <a:chExt cx="3425231" cy="5676400"/>
          </a:xfrm>
        </p:grpSpPr>
        <p:sp>
          <p:nvSpPr>
            <p:cNvPr id="5" name="Text Box 1"/>
            <p:cNvSpPr txBox="1"/>
            <p:nvPr/>
          </p:nvSpPr>
          <p:spPr>
            <a:xfrm>
              <a:off x="-339002" y="-1997828"/>
              <a:ext cx="3425231" cy="5676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 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NO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NO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1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1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GR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620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620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0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Au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0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19.3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88.45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86.08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100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-1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3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90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ea typeface="ＭＳ 明朝"/>
                  <a:cs typeface="Times New Roman"/>
                </a:rPr>
                <a:t>10 15 20 25 23 22 21 19 18 17 16</a:t>
              </a:r>
            </a:p>
            <a:p>
              <a:pPr>
                <a:spcAft>
                  <a:spcPts val="0"/>
                </a:spcAft>
              </a:pPr>
              <a:endParaRPr lang="en-GB" dirty="0">
                <a:effectLst/>
                <a:ea typeface="ＭＳ 明朝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GB" sz="1200" dirty="0">
                  <a:effectLst/>
                  <a:ea typeface="ＭＳ 明朝"/>
                  <a:cs typeface="Times New Roman"/>
                </a:rPr>
                <a:t> </a:t>
              </a:r>
            </a:p>
          </p:txBody>
        </p:sp>
        <p:sp>
          <p:nvSpPr>
            <p:cNvPr id="8" name="Text Box 20"/>
            <p:cNvSpPr txBox="1"/>
            <p:nvPr/>
          </p:nvSpPr>
          <p:spPr>
            <a:xfrm>
              <a:off x="579155" y="2299904"/>
              <a:ext cx="1732461" cy="4757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i="1" dirty="0">
                  <a:effectLst/>
                  <a:ea typeface="ＭＳ 明朝"/>
                  <a:cs typeface="Times New Roman"/>
                </a:rPr>
                <a:t>12 permutations</a:t>
              </a:r>
              <a:endParaRPr lang="en-GB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9" name="Elbow Connector 8"/>
            <p:cNvCxnSpPr>
              <a:stCxn id="8" idx="3"/>
            </p:cNvCxnSpPr>
            <p:nvPr/>
          </p:nvCxnSpPr>
          <p:spPr>
            <a:xfrm>
              <a:off x="2311616" y="2537753"/>
              <a:ext cx="546013" cy="625542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lbow Connector 9"/>
            <p:cNvCxnSpPr>
              <a:stCxn id="8" idx="1"/>
            </p:cNvCxnSpPr>
            <p:nvPr/>
          </p:nvCxnSpPr>
          <p:spPr>
            <a:xfrm rot="10800000" flipV="1">
              <a:off x="13605" y="2537753"/>
              <a:ext cx="565550" cy="696257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903852" y="2341050"/>
            <a:ext cx="3376640" cy="4458773"/>
            <a:chOff x="328567" y="935848"/>
            <a:chExt cx="1654741" cy="4181568"/>
          </a:xfrm>
        </p:grpSpPr>
        <p:sp>
          <p:nvSpPr>
            <p:cNvPr id="13" name="Text Box 1"/>
            <p:cNvSpPr txBox="1"/>
            <p:nvPr/>
          </p:nvSpPr>
          <p:spPr>
            <a:xfrm>
              <a:off x="328567" y="935848"/>
              <a:ext cx="1654741" cy="41815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0.65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11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 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yes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53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7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128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yes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no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yes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1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yes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1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3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10 15 20 25 23 22 21 19 18 17 16 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a typeface="ＭＳ 明朝"/>
                  <a:cs typeface="Times New Roman"/>
                </a:rPr>
                <a:t>EXIT</a:t>
              </a:r>
              <a:endParaRPr lang="en-GB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 flipV="1">
              <a:off x="488093" y="1652813"/>
              <a:ext cx="574567" cy="55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15"/>
            <p:cNvSpPr txBox="1"/>
            <p:nvPr/>
          </p:nvSpPr>
          <p:spPr>
            <a:xfrm>
              <a:off x="1062660" y="1429727"/>
              <a:ext cx="8001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i="1" dirty="0">
                  <a:effectLst/>
                  <a:ea typeface="ＭＳ 明朝"/>
                  <a:cs typeface="Times New Roman"/>
                </a:rPr>
                <a:t>Enter for </a:t>
              </a:r>
              <a:r>
                <a:rPr lang="en-GB" i="1" dirty="0" err="1">
                  <a:effectLst/>
                  <a:ea typeface="ＭＳ 明朝"/>
                  <a:cs typeface="Times New Roman"/>
                </a:rPr>
                <a:t>Reflec</a:t>
              </a:r>
              <a:endParaRPr lang="en-GB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16" name="Text Box 20"/>
            <p:cNvSpPr txBox="1"/>
            <p:nvPr/>
          </p:nvSpPr>
          <p:spPr>
            <a:xfrm>
              <a:off x="727025" y="3940309"/>
              <a:ext cx="985700" cy="307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i="1" dirty="0">
                  <a:effectLst/>
                  <a:ea typeface="ＭＳ 明朝"/>
                  <a:cs typeface="Times New Roman"/>
                </a:rPr>
                <a:t>12 permutations</a:t>
              </a:r>
              <a:endParaRPr lang="en-GB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7" name="Elbow Connector 16"/>
            <p:cNvCxnSpPr>
              <a:stCxn id="16" idx="3"/>
            </p:cNvCxnSpPr>
            <p:nvPr/>
          </p:nvCxnSpPr>
          <p:spPr>
            <a:xfrm>
              <a:off x="1712725" y="4094046"/>
              <a:ext cx="150035" cy="505505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16" idx="1"/>
            </p:cNvCxnSpPr>
            <p:nvPr/>
          </p:nvCxnSpPr>
          <p:spPr>
            <a:xfrm rot="10800000" flipV="1">
              <a:off x="488093" y="4094046"/>
              <a:ext cx="238932" cy="505505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4442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38917" y="2421747"/>
            <a:ext cx="8361130" cy="38995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Value (v)  -- Constant value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Manual (m) 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Jump (j)  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Positive or negative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Sequence (s) 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Runs=4, First number=1, Second number=2.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Output: (1,  1.25, 1.5, 1.75,   2)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File (f)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917" y="2421747"/>
            <a:ext cx="7651222" cy="38995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Value (v)  -- Constant valu</a:t>
            </a:r>
            <a:r>
              <a:rPr lang="en-US" dirty="0"/>
              <a:t>e</a:t>
            </a:r>
            <a:endParaRPr lang="en-US" dirty="0" smtClean="0"/>
          </a:p>
          <a:p>
            <a:r>
              <a:rPr lang="en-US" dirty="0" smtClean="0"/>
              <a:t>Manual </a:t>
            </a:r>
            <a:r>
              <a:rPr lang="en-US" dirty="0"/>
              <a:t>(m</a:t>
            </a:r>
            <a:r>
              <a:rPr lang="en-US" dirty="0" smtClean="0"/>
              <a:t>) </a:t>
            </a:r>
          </a:p>
          <a:p>
            <a:r>
              <a:rPr lang="en-US" dirty="0"/>
              <a:t>Jump (j</a:t>
            </a:r>
            <a:r>
              <a:rPr lang="en-US" dirty="0" smtClean="0"/>
              <a:t>)  </a:t>
            </a:r>
          </a:p>
          <a:p>
            <a:pPr lvl="1"/>
            <a:r>
              <a:rPr lang="en-US" dirty="0" smtClean="0"/>
              <a:t>Positive or negative</a:t>
            </a:r>
          </a:p>
          <a:p>
            <a:r>
              <a:rPr lang="en-US" dirty="0" smtClean="0"/>
              <a:t>Sequence (s) </a:t>
            </a:r>
          </a:p>
          <a:p>
            <a:pPr lvl="1"/>
            <a:r>
              <a:rPr lang="en-US" dirty="0" smtClean="0"/>
              <a:t>Runs=4, First number=1, Second number=2.</a:t>
            </a:r>
          </a:p>
          <a:p>
            <a:pPr lvl="1"/>
            <a:r>
              <a:rPr lang="en-US" dirty="0" smtClean="0"/>
              <a:t>Output: (1,  1.25, 1.5, 1.75,   2)</a:t>
            </a:r>
          </a:p>
          <a:p>
            <a:r>
              <a:rPr lang="en-US" dirty="0" smtClean="0"/>
              <a:t>File (f)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35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Dimensional simulation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55424505"/>
              </p:ext>
            </p:extLst>
          </p:nvPr>
        </p:nvGraphicFramePr>
        <p:xfrm>
          <a:off x="619476" y="2710782"/>
          <a:ext cx="8183373" cy="4147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951054"/>
            <a:ext cx="3344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759 runs of </a:t>
            </a:r>
            <a:r>
              <a:rPr lang="en-US" dirty="0" err="1" smtClean="0"/>
              <a:t>Reflec</a:t>
            </a:r>
            <a:endParaRPr lang="en-US" dirty="0" smtClean="0"/>
          </a:p>
          <a:p>
            <a:r>
              <a:rPr lang="en-US" dirty="0" smtClean="0"/>
              <a:t>&gt;24,000 enter clicks.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79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043608" y="3573016"/>
            <a:ext cx="1334429" cy="2454884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Program read: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B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B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283968" y="3861048"/>
            <a:ext cx="1255088" cy="2318532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Program read: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B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6621" y="-254381"/>
            <a:ext cx="3944224" cy="1950391"/>
          </a:xfrm>
        </p:spPr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468766" y="2227320"/>
            <a:ext cx="1873835" cy="1601814"/>
            <a:chOff x="2928665" y="4509120"/>
            <a:chExt cx="2137610" cy="1882681"/>
          </a:xfrm>
        </p:grpSpPr>
        <p:sp>
          <p:nvSpPr>
            <p:cNvPr id="11" name="Quad Arrow Callout 10"/>
            <p:cNvSpPr/>
            <p:nvPr/>
          </p:nvSpPr>
          <p:spPr>
            <a:xfrm>
              <a:off x="2928665" y="4530133"/>
              <a:ext cx="2137610" cy="1861668"/>
            </a:xfrm>
            <a:prstGeom prst="quadArrowCallout">
              <a:avLst>
                <a:gd name="adj1" fmla="val 18515"/>
                <a:gd name="adj2" fmla="val 18939"/>
                <a:gd name="adj3" fmla="val 18515"/>
                <a:gd name="adj4" fmla="val 48123"/>
              </a:avLst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Amount?</a:t>
              </a:r>
              <a:endParaRPr lang="en-US" sz="16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491880" y="4509120"/>
              <a:ext cx="1009646" cy="479017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5" name="Down Arrow Callout 4"/>
          <p:cNvSpPr/>
          <p:nvPr/>
        </p:nvSpPr>
        <p:spPr>
          <a:xfrm>
            <a:off x="833237" y="937525"/>
            <a:ext cx="1472792" cy="818814"/>
          </a:xfrm>
          <a:prstGeom prst="downArrowCallou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Editor</a:t>
            </a:r>
            <a:endParaRPr lang="en-US" sz="1600" dirty="0"/>
          </a:p>
        </p:txBody>
      </p:sp>
      <p:sp>
        <p:nvSpPr>
          <p:cNvPr id="7" name="Down Arrow Callout 6"/>
          <p:cNvSpPr/>
          <p:nvPr/>
        </p:nvSpPr>
        <p:spPr>
          <a:xfrm>
            <a:off x="2658134" y="1798461"/>
            <a:ext cx="1472792" cy="818814"/>
          </a:xfrm>
          <a:prstGeom prst="downArrowCallout">
            <a:avLst>
              <a:gd name="adj1" fmla="val 18443"/>
              <a:gd name="adj2" fmla="val 24180"/>
              <a:gd name="adj3" fmla="val 24180"/>
              <a:gd name="adj4" fmla="val 64977"/>
            </a:avLst>
          </a:prstGeom>
          <a:solidFill>
            <a:schemeClr val="bg2">
              <a:lumMod val="2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Name of file?</a:t>
            </a:r>
            <a:endParaRPr lang="en-US" sz="1600" dirty="0"/>
          </a:p>
        </p:txBody>
      </p:sp>
      <p:sp>
        <p:nvSpPr>
          <p:cNvPr id="8" name="Down Arrow Callout 7"/>
          <p:cNvSpPr/>
          <p:nvPr/>
        </p:nvSpPr>
        <p:spPr>
          <a:xfrm>
            <a:off x="953829" y="2839975"/>
            <a:ext cx="1472792" cy="818814"/>
          </a:xfrm>
          <a:prstGeom prst="downArrowCallout">
            <a:avLst>
              <a:gd name="adj1" fmla="val 18443"/>
              <a:gd name="adj2" fmla="val 24180"/>
              <a:gd name="adj3" fmla="val 24180"/>
              <a:gd name="adj4" fmla="val 64977"/>
            </a:avLst>
          </a:prstGeom>
          <a:solidFill>
            <a:schemeClr val="bg2">
              <a:lumMod val="2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Positive(3)</a:t>
            </a:r>
            <a:endParaRPr lang="en-US" sz="1600" dirty="0"/>
          </a:p>
        </p:txBody>
      </p:sp>
      <p:sp>
        <p:nvSpPr>
          <p:cNvPr id="9" name="Right Arrow Callout 8"/>
          <p:cNvSpPr/>
          <p:nvPr/>
        </p:nvSpPr>
        <p:spPr>
          <a:xfrm>
            <a:off x="827584" y="1798461"/>
            <a:ext cx="1787151" cy="576183"/>
          </a:xfrm>
          <a:prstGeom prst="rightArrowCallout">
            <a:avLst>
              <a:gd name="adj1" fmla="val 45853"/>
              <a:gd name="adj2" fmla="val 36730"/>
              <a:gd name="adj3" fmla="val 35426"/>
              <a:gd name="adj4" fmla="val 81597"/>
            </a:avLst>
          </a:prstGeom>
          <a:solidFill>
            <a:srgbClr val="0A336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File (f)</a:t>
            </a:r>
            <a:endParaRPr lang="en-US" sz="1600" dirty="0"/>
          </a:p>
        </p:txBody>
      </p:sp>
      <p:sp>
        <p:nvSpPr>
          <p:cNvPr id="14" name="Down Arrow Callout 13"/>
          <p:cNvSpPr/>
          <p:nvPr/>
        </p:nvSpPr>
        <p:spPr>
          <a:xfrm>
            <a:off x="6133372" y="2708150"/>
            <a:ext cx="1472792" cy="818814"/>
          </a:xfrm>
          <a:prstGeom prst="downArrowCallout">
            <a:avLst>
              <a:gd name="adj1" fmla="val 18443"/>
              <a:gd name="adj2" fmla="val 24180"/>
              <a:gd name="adj3" fmla="val 24180"/>
              <a:gd name="adj4" fmla="val 64977"/>
            </a:avLst>
          </a:prstGeom>
          <a:solidFill>
            <a:schemeClr val="bg2">
              <a:lumMod val="2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Reps? (3)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6232294" y="108488"/>
            <a:ext cx="1244833" cy="2341809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File Reads: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…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8985099">
            <a:off x="3765813" y="1782655"/>
            <a:ext cx="2902732" cy="276095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ight Arrow Callout 23"/>
          <p:cNvSpPr/>
          <p:nvPr/>
        </p:nvSpPr>
        <p:spPr>
          <a:xfrm>
            <a:off x="4342601" y="2708150"/>
            <a:ext cx="1787151" cy="576183"/>
          </a:xfrm>
          <a:prstGeom prst="rightArrowCallout">
            <a:avLst>
              <a:gd name="adj1" fmla="val 45853"/>
              <a:gd name="adj2" fmla="val 36730"/>
              <a:gd name="adj3" fmla="val 35426"/>
              <a:gd name="adj4" fmla="val 81597"/>
            </a:avLst>
          </a:prstGeom>
          <a:solidFill>
            <a:srgbClr val="0A336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Negative (-2)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6232294" y="3681348"/>
            <a:ext cx="1255088" cy="1876780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Program read: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B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B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B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8" name="Down Arrow Callout 27"/>
          <p:cNvSpPr/>
          <p:nvPr/>
        </p:nvSpPr>
        <p:spPr>
          <a:xfrm>
            <a:off x="683568" y="116632"/>
            <a:ext cx="1472792" cy="818814"/>
          </a:xfrm>
          <a:prstGeom prst="downArrowCallou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Runs=2</a:t>
            </a:r>
            <a:endParaRPr lang="en-US" sz="1600" dirty="0"/>
          </a:p>
        </p:txBody>
      </p:sp>
      <p:sp>
        <p:nvSpPr>
          <p:cNvPr id="29" name="Right Arrow Callout 28"/>
          <p:cNvSpPr/>
          <p:nvPr/>
        </p:nvSpPr>
        <p:spPr>
          <a:xfrm>
            <a:off x="2555776" y="3861048"/>
            <a:ext cx="1787151" cy="576183"/>
          </a:xfrm>
          <a:prstGeom prst="rightArrowCallout">
            <a:avLst>
              <a:gd name="adj1" fmla="val 45853"/>
              <a:gd name="adj2" fmla="val 36730"/>
              <a:gd name="adj3" fmla="val 35426"/>
              <a:gd name="adj4" fmla="val 81597"/>
            </a:avLst>
          </a:prstGeom>
          <a:solidFill>
            <a:srgbClr val="0A336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Zero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8221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5949" y="266257"/>
            <a:ext cx="3021050" cy="1106152"/>
          </a:xfrm>
        </p:spPr>
        <p:txBody>
          <a:bodyPr/>
          <a:lstStyle/>
          <a:p>
            <a:r>
              <a:rPr lang="en-US" dirty="0" smtClean="0"/>
              <a:t>Sample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4409" y="2336275"/>
            <a:ext cx="4053933" cy="3844435"/>
          </a:xfrm>
        </p:spPr>
        <p:txBody>
          <a:bodyPr/>
          <a:lstStyle/>
          <a:p>
            <a:r>
              <a:rPr lang="en-US" dirty="0" smtClean="0"/>
              <a:t>Runs=  50 (10*50)</a:t>
            </a:r>
          </a:p>
          <a:p>
            <a:r>
              <a:rPr lang="en-US" dirty="0"/>
              <a:t>Energy:</a:t>
            </a:r>
          </a:p>
          <a:p>
            <a:pPr lvl="1"/>
            <a:r>
              <a:rPr lang="en-US" dirty="0"/>
              <a:t>Amount=5</a:t>
            </a:r>
          </a:p>
          <a:p>
            <a:r>
              <a:rPr lang="en-US" dirty="0"/>
              <a:t>Profile</a:t>
            </a:r>
          </a:p>
          <a:p>
            <a:pPr lvl="1"/>
            <a:r>
              <a:rPr lang="en-US" dirty="0"/>
              <a:t>Amount= -10</a:t>
            </a:r>
          </a:p>
          <a:p>
            <a:pPr lvl="1"/>
            <a:r>
              <a:rPr lang="en-US" dirty="0"/>
              <a:t>Reps = 5</a:t>
            </a:r>
          </a:p>
          <a:p>
            <a:r>
              <a:rPr lang="en-US" dirty="0" smtClean="0"/>
              <a:t>Names: </a:t>
            </a:r>
            <a:r>
              <a:rPr lang="en-US" dirty="0" err="1" smtClean="0"/>
              <a:t>abc.txt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Amount = 0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11560" y="1196752"/>
            <a:ext cx="2647886" cy="5486400"/>
            <a:chOff x="0" y="0"/>
            <a:chExt cx="2647886" cy="5486400"/>
          </a:xfrm>
          <a:extLst>
            <a:ext uri="{0CCBE362-F206-4b92-989A-16890622DB6E}">
              <ma14:wrappingTextBoxFlag xmlns:ma14="http://schemas.microsoft.com/office/mac/drawingml/2011/main"/>
            </a:ext>
          </a:extLst>
        </p:grpSpPr>
        <p:sp>
          <p:nvSpPr>
            <p:cNvPr id="5" name="Text Box 2"/>
            <p:cNvSpPr txBox="1"/>
            <p:nvPr/>
          </p:nvSpPr>
          <p:spPr>
            <a:xfrm>
              <a:off x="1857457" y="876886"/>
              <a:ext cx="457200" cy="1028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0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500</a:t>
              </a:r>
              <a:endParaRPr lang="en-GB" sz="1200" dirty="0">
                <a:effectLst/>
                <a:ea typeface="ＭＳ 明朝"/>
                <a:cs typeface="Times New Roman"/>
              </a:endParaRPr>
            </a:p>
            <a:p>
              <a:pPr algn="r">
                <a:spcAft>
                  <a:spcPts val="0"/>
                </a:spcAft>
              </a:pPr>
              <a:r>
                <a:rPr lang="en-GB" sz="10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600</a:t>
              </a:r>
              <a:endParaRPr lang="en-GB" sz="1200" dirty="0">
                <a:effectLst/>
                <a:ea typeface="ＭＳ 明朝"/>
                <a:cs typeface="Times New Roman"/>
              </a:endParaRPr>
            </a:p>
            <a:p>
              <a:pPr algn="r">
                <a:spcAft>
                  <a:spcPts val="0"/>
                </a:spcAft>
              </a:pPr>
              <a:r>
                <a:rPr lang="en-GB" sz="10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700</a:t>
              </a:r>
              <a:endParaRPr lang="en-GB" sz="1200" dirty="0">
                <a:effectLst/>
                <a:ea typeface="ＭＳ 明朝"/>
                <a:cs typeface="Times New Roman"/>
              </a:endParaRPr>
            </a:p>
            <a:p>
              <a:pPr algn="r">
                <a:spcAft>
                  <a:spcPts val="0"/>
                </a:spcAft>
              </a:pPr>
              <a:r>
                <a:rPr lang="en-GB" sz="10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800</a:t>
              </a:r>
              <a:endParaRPr lang="en-GB" sz="1200" dirty="0">
                <a:effectLst/>
                <a:ea typeface="ＭＳ 明朝"/>
                <a:cs typeface="Times New Roman"/>
              </a:endParaRPr>
            </a:p>
            <a:p>
              <a:pPr algn="r">
                <a:spcAft>
                  <a:spcPts val="0"/>
                </a:spcAft>
              </a:pPr>
              <a:r>
                <a:rPr lang="en-GB" sz="10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900</a:t>
              </a:r>
              <a:endParaRPr lang="en-GB" sz="1200" dirty="0">
                <a:effectLst/>
                <a:ea typeface="ＭＳ 明朝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GB" sz="1000" dirty="0">
                  <a:effectLst/>
                  <a:ea typeface="ＭＳ 明朝"/>
                  <a:cs typeface="Times New Roman"/>
                </a:rPr>
                <a:t> </a:t>
              </a:r>
              <a:endParaRPr lang="en-GB" sz="1200" dirty="0">
                <a:effectLst/>
                <a:ea typeface="ＭＳ 明朝"/>
                <a:cs typeface="Times New Roman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0" y="0"/>
              <a:ext cx="2647886" cy="5486400"/>
              <a:chOff x="0" y="0"/>
              <a:chExt cx="2647886" cy="54864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0"/>
                <a:ext cx="2647886" cy="5486400"/>
                <a:chOff x="0" y="0"/>
                <a:chExt cx="2647944" cy="5486400"/>
              </a:xfrm>
            </p:grpSpPr>
            <p:sp>
              <p:nvSpPr>
                <p:cNvPr id="9" name="Text Box 4"/>
                <p:cNvSpPr txBox="1"/>
                <p:nvPr/>
              </p:nvSpPr>
              <p:spPr>
                <a:xfrm>
                  <a:off x="633335" y="84798"/>
                  <a:ext cx="1600200" cy="51435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000" b="1" dirty="0">
                      <a:solidFill>
                        <a:srgbClr val="FFFFFF"/>
                      </a:solidFill>
                      <a:effectLst/>
                      <a:ea typeface="ＭＳ 明朝"/>
                      <a:cs typeface="Times New Roman"/>
                    </a:rPr>
                    <a:t>INPUT FFILE ( Spaces are real entries)</a:t>
                  </a:r>
                  <a:endParaRPr lang="en-GB" sz="1200" dirty="0">
                    <a:solidFill>
                      <a:srgbClr val="FFFFFF"/>
                    </a:solidFill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 smtClean="0">
                      <a:solidFill>
                        <a:srgbClr val="FFFFFF"/>
                      </a:solidFill>
                      <a:ea typeface="ＭＳ 明朝"/>
                      <a:cs typeface="Times New Roman"/>
                    </a:rPr>
                    <a:t>STARTS HERE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gr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150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150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-1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88.4907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86.0780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177.25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15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53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7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3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3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15   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9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  <a:p>
                  <a:pPr>
                    <a:spcAft>
                      <a:spcPts val="0"/>
                    </a:spcAft>
                  </a:pPr>
                  <a:r>
                    <a:rPr lang="en-GB" sz="1000" dirty="0">
                      <a:effectLst/>
                      <a:ea typeface="ＭＳ 明朝"/>
                      <a:cs typeface="Times New Roman"/>
                    </a:rPr>
                    <a:t> </a:t>
                  </a:r>
                  <a:endParaRPr lang="en-GB" sz="1200" dirty="0">
                    <a:effectLst/>
                    <a:ea typeface="ＭＳ 明朝"/>
                    <a:cs typeface="Times New Roman"/>
                  </a:endParaRPr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921373" y="557530"/>
                  <a:ext cx="1726571" cy="4408839"/>
                  <a:chOff x="-108022" y="0"/>
                  <a:chExt cx="1726571" cy="4408839"/>
                </a:xfrm>
              </p:grpSpPr>
              <p:sp>
                <p:nvSpPr>
                  <p:cNvPr id="12" name="Text Box 5"/>
                  <p:cNvSpPr txBox="1"/>
                  <p:nvPr/>
                </p:nvSpPr>
                <p:spPr>
                  <a:xfrm>
                    <a:off x="612074" y="1528519"/>
                    <a:ext cx="1006475" cy="3429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FAA26D3D-D897-4be2-8F04-BA451C77F1D7}">
                      <ma14:placeholderFlag xmlns:ma14="http://schemas.microsoft.com/office/mac/drawingml/2011/main"/>
                    </a:ext>
                    <a:ext uri="{C572A759-6A51-4108-AA02-DFA0A04FC94B}">
                      <ma14:wrappingTextBoxFlag xmlns:ma14="http://schemas.microsoft.com/office/mac/drawingml/2011/main"/>
                    </a:ext>
                  </a:extLst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200" b="1" dirty="0">
                        <a:effectLst/>
                        <a:ea typeface="ＭＳ 明朝"/>
                        <a:cs typeface="Times New Roman"/>
                      </a:rPr>
                      <a:t>Profile nm</a:t>
                    </a:r>
                    <a:endParaRPr lang="en-GB" sz="1200" dirty="0">
                      <a:effectLst/>
                      <a:ea typeface="ＭＳ 明朝"/>
                      <a:cs typeface="Times New Roman"/>
                    </a:endParaRPr>
                  </a:p>
                </p:txBody>
              </p:sp>
              <p:sp>
                <p:nvSpPr>
                  <p:cNvPr id="13" name="Text Box 6"/>
                  <p:cNvSpPr txBox="1"/>
                  <p:nvPr/>
                </p:nvSpPr>
                <p:spPr>
                  <a:xfrm>
                    <a:off x="667385" y="0"/>
                    <a:ext cx="800100" cy="3429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FAA26D3D-D897-4be2-8F04-BA451C77F1D7}">
                      <ma14:placeholderFlag xmlns:ma14="http://schemas.microsoft.com/office/mac/drawingml/2011/main"/>
                    </a:ext>
                    <a:ext uri="{C572A759-6A51-4108-AA02-DFA0A04FC94B}">
                      <ma14:wrappingTextBoxFlag xmlns:ma14="http://schemas.microsoft.com/office/mac/drawingml/2011/main"/>
                    </a:ext>
                  </a:extLst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000" b="1" dirty="0">
                        <a:solidFill>
                          <a:srgbClr val="FFFFFF"/>
                        </a:solidFill>
                        <a:effectLst/>
                        <a:ea typeface="ＭＳ 明朝"/>
                        <a:cs typeface="Times New Roman"/>
                      </a:rPr>
                      <a:t>Energy </a:t>
                    </a:r>
                    <a:r>
                      <a:rPr lang="en-GB" sz="1000" b="1" dirty="0" err="1">
                        <a:solidFill>
                          <a:srgbClr val="FFFFFF"/>
                        </a:solidFill>
                        <a:effectLst/>
                        <a:ea typeface="ＭＳ 明朝"/>
                        <a:cs typeface="Times New Roman"/>
                      </a:rPr>
                      <a:t>eV</a:t>
                    </a:r>
                    <a:endParaRPr lang="en-GB" sz="1200" dirty="0">
                      <a:solidFill>
                        <a:srgbClr val="FFFFFF"/>
                      </a:solidFill>
                      <a:effectLst/>
                      <a:ea typeface="ＭＳ 明朝"/>
                      <a:cs typeface="Times New Roman"/>
                    </a:endParaRPr>
                  </a:p>
                </p:txBody>
              </p:sp>
              <p:cxnSp>
                <p:nvCxnSpPr>
                  <p:cNvPr id="14" name="Straight Arrow Connector 13"/>
                  <p:cNvCxnSpPr>
                    <a:stCxn id="13" idx="1"/>
                  </p:cNvCxnSpPr>
                  <p:nvPr/>
                </p:nvCxnSpPr>
                <p:spPr>
                  <a:xfrm flipH="1">
                    <a:off x="-24779" y="171450"/>
                    <a:ext cx="692164" cy="567349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Arrow Connector 14"/>
                  <p:cNvCxnSpPr>
                    <a:stCxn id="13" idx="1"/>
                  </p:cNvCxnSpPr>
                  <p:nvPr/>
                </p:nvCxnSpPr>
                <p:spPr>
                  <a:xfrm flipH="1">
                    <a:off x="-24455" y="171450"/>
                    <a:ext cx="691840" cy="712315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Arrow Connector 15"/>
                  <p:cNvCxnSpPr>
                    <a:stCxn id="12" idx="1"/>
                  </p:cNvCxnSpPr>
                  <p:nvPr/>
                </p:nvCxnSpPr>
                <p:spPr>
                  <a:xfrm flipH="1">
                    <a:off x="-108022" y="1699969"/>
                    <a:ext cx="720096" cy="90867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 Box 10"/>
                  <p:cNvSpPr txBox="1"/>
                  <p:nvPr/>
                </p:nvSpPr>
                <p:spPr>
                  <a:xfrm>
                    <a:off x="762635" y="3825240"/>
                    <a:ext cx="800100" cy="3429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FAA26D3D-D897-4be2-8F04-BA451C77F1D7}">
                      <ma14:placeholderFlag xmlns:ma14="http://schemas.microsoft.com/office/mac/drawingml/2011/main"/>
                    </a:ext>
                    <a:ext uri="{C572A759-6A51-4108-AA02-DFA0A04FC94B}">
                      <ma14:wrappingTextBoxFlag xmlns:ma14="http://schemas.microsoft.com/office/mac/drawingml/2011/main"/>
                    </a:ext>
                  </a:extLst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200" b="1">
                        <a:effectLst/>
                        <a:ea typeface="ＭＳ 明朝"/>
                        <a:cs typeface="Times New Roman"/>
                      </a:rPr>
                      <a:t>abc.txt</a:t>
                    </a:r>
                    <a:endParaRPr lang="en-GB" sz="1200">
                      <a:effectLst/>
                      <a:ea typeface="ＭＳ 明朝"/>
                      <a:cs typeface="Times New Roman"/>
                    </a:endParaRPr>
                  </a:p>
                </p:txBody>
              </p:sp>
              <p:cxnSp>
                <p:nvCxnSpPr>
                  <p:cNvPr id="18" name="Straight Arrow Connector 17"/>
                  <p:cNvCxnSpPr>
                    <a:stCxn id="17" idx="1"/>
                  </p:cNvCxnSpPr>
                  <p:nvPr/>
                </p:nvCxnSpPr>
                <p:spPr>
                  <a:xfrm flipH="1">
                    <a:off x="-108022" y="3996690"/>
                    <a:ext cx="870657" cy="412149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" name="Rectangle 10"/>
                <p:cNvSpPr/>
                <p:nvPr/>
              </p:nvSpPr>
              <p:spPr>
                <a:xfrm>
                  <a:off x="0" y="0"/>
                  <a:ext cx="2514600" cy="5486400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xtLst>
                  <a:ext uri="{FAA26D3D-D897-4be2-8F04-BA451C77F1D7}">
                    <ma14:placeholderFlag xmlns:ma14="http://schemas.microsoft.com/office/mac/drawingml/2011/main"/>
                  </a:ext>
                  <a:ext uri="{C572A759-6A51-4108-AA02-DFA0A04FC94B}">
                    <ma14:wrappingTextBoxFlag xmlns:ma14="http://schemas.microsoft.com/office/mac/drawingml/2011/main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" name="Text Box 17"/>
              <p:cNvSpPr txBox="1"/>
              <p:nvPr/>
            </p:nvSpPr>
            <p:spPr>
              <a:xfrm>
                <a:off x="1857457" y="2374081"/>
                <a:ext cx="571500" cy="17145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/>
                </a:ext>
              </a:extLst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1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2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3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4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5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6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7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8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9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000">
                    <a:solidFill>
                      <a:srgbClr val="00000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10</a:t>
                </a:r>
                <a:endParaRPr lang="en-GB" sz="1200">
                  <a:effectLst/>
                  <a:ea typeface="ＭＳ 明朝"/>
                  <a:cs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200">
                    <a:effectLst/>
                    <a:ea typeface="ＭＳ 明朝"/>
                    <a:cs typeface="Times New Roman"/>
                  </a:rPr>
                  <a:t> 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632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54397" y="2781760"/>
            <a:ext cx="4600305" cy="2467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Check the created Run files.</a:t>
            </a:r>
          </a:p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Source code available but written in a rush! 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397" y="2781760"/>
            <a:ext cx="4401720" cy="246782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Check the created Run files.</a:t>
            </a:r>
          </a:p>
          <a:p>
            <a:r>
              <a:rPr lang="en-US" sz="2800" dirty="0" smtClean="0"/>
              <a:t>Source code available but written in a rush!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061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159</TotalTime>
  <Words>410</Words>
  <Application>Microsoft Macintosh PowerPoint</Application>
  <PresentationFormat>On-screen Show (4:3)</PresentationFormat>
  <Paragraphs>188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Genesis</vt:lpstr>
      <vt:lpstr>Looper</vt:lpstr>
      <vt:lpstr>Brief Description </vt:lpstr>
      <vt:lpstr>Disclamers/Limitations</vt:lpstr>
      <vt:lpstr>Input file</vt:lpstr>
      <vt:lpstr>Editor</vt:lpstr>
      <vt:lpstr>2 Dimensional simulation</vt:lpstr>
      <vt:lpstr>Process</vt:lpstr>
      <vt:lpstr>Sample </vt:lpstr>
      <vt:lpstr>Troubleshooting </vt:lpstr>
      <vt:lpstr>Thank you for your attention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Looper</dc:title>
  <dc:creator>Alex Avramenko</dc:creator>
  <cp:lastModifiedBy>Alex Avramenko</cp:lastModifiedBy>
  <cp:revision>53</cp:revision>
  <dcterms:created xsi:type="dcterms:W3CDTF">2012-08-07T11:43:07Z</dcterms:created>
  <dcterms:modified xsi:type="dcterms:W3CDTF">2012-08-08T08:38:54Z</dcterms:modified>
</cp:coreProperties>
</file>